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6" r:id="rId3"/>
    <p:sldId id="268" r:id="rId4"/>
    <p:sldId id="265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00"/>
    <a:srgbClr val="004200"/>
    <a:srgbClr val="B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59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B13E1-20F5-47B5-AB47-F4F39E9F6E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B5E40-3818-41E5-A7E1-B8C4BA39DD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FB232-65D4-4835-A1F4-4EF3A78052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FA31C-F580-4A17-AE29-E4E9CB75FA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3879F-7136-49B6-88B8-C360703EFA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66516-4A27-4F7B-A145-63F3A4D28A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38B2B-CD46-47A5-B848-F4DA1D2FD9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9C423-2601-4FE8-BCA4-9429F193AF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51194-F90F-4507-AC78-5EF4502B4B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FC0B6-C3BE-4BE0-A024-C827808FCD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21352-C003-4F4B-9EF1-C72B31CA2C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5F6A243-A725-4564-82BB-73A2F5BEA9A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edsovet.s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908050"/>
            <a:ext cx="6119813" cy="792163"/>
          </a:xfrm>
        </p:spPr>
        <p:txBody>
          <a:bodyPr/>
          <a:lstStyle/>
          <a:p>
            <a:r>
              <a:rPr lang="en-US" b="1" dirty="0" smtClean="0"/>
              <a:t>Conceptual bases of sustainable development by University as city forming enterprise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>
              <a:solidFill>
                <a:srgbClr val="B00000"/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76375" y="2708275"/>
            <a:ext cx="3311525" cy="3455988"/>
          </a:xfrm>
        </p:spPr>
        <p:txBody>
          <a:bodyPr/>
          <a:lstStyle/>
          <a:p>
            <a:pPr>
              <a:buFontTx/>
              <a:buNone/>
            </a:pPr>
            <a:endParaRPr lang="en-US" sz="2800" i="1" dirty="0"/>
          </a:p>
          <a:p>
            <a:pPr>
              <a:buFontTx/>
              <a:buNone/>
            </a:pPr>
            <a:r>
              <a:rPr lang="en-US" sz="2800" i="1" dirty="0" err="1" smtClean="0"/>
              <a:t>Dadyrova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Assel</a:t>
            </a:r>
            <a:endParaRPr lang="en-US" sz="2800" i="1" dirty="0" smtClean="0"/>
          </a:p>
          <a:p>
            <a:pPr>
              <a:buFontTx/>
              <a:buNone/>
            </a:pPr>
            <a:r>
              <a:rPr lang="en-US" sz="2800" i="1" dirty="0" smtClean="0"/>
              <a:t>L.N.Gumiliov Eurasian National University</a:t>
            </a:r>
          </a:p>
          <a:p>
            <a:pPr>
              <a:buFontTx/>
              <a:buNone/>
            </a:pPr>
            <a:r>
              <a:rPr lang="en-US" sz="2800" i="1" dirty="0" smtClean="0"/>
              <a:t>Astana</a:t>
            </a:r>
          </a:p>
          <a:p>
            <a:pPr>
              <a:buFontTx/>
              <a:buNone/>
            </a:pPr>
            <a:r>
              <a:rPr lang="en-US" sz="2800" i="1" dirty="0" smtClean="0"/>
              <a:t>Kazakhstan 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3598862" cy="998538"/>
          </a:xfrm>
        </p:spPr>
        <p:txBody>
          <a:bodyPr/>
          <a:lstStyle/>
          <a:p>
            <a:r>
              <a:rPr lang="ru-RU" sz="3600">
                <a:solidFill>
                  <a:srgbClr val="820000"/>
                </a:solidFill>
              </a:rPr>
              <a:t>Заголовок</a:t>
            </a:r>
            <a:r>
              <a:rPr lang="ru-RU" sz="3200">
                <a:solidFill>
                  <a:srgbClr val="820000"/>
                </a:solidFill>
              </a:rPr>
              <a:t> </a:t>
            </a:r>
            <a:r>
              <a:rPr lang="ru-RU" sz="3600">
                <a:solidFill>
                  <a:srgbClr val="820000"/>
                </a:solidFill>
              </a:rPr>
              <a:t>слайда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420938"/>
            <a:ext cx="3455987" cy="3887787"/>
          </a:xfrm>
        </p:spPr>
        <p:txBody>
          <a:bodyPr/>
          <a:lstStyle/>
          <a:p>
            <a:pPr>
              <a:buFontTx/>
              <a:buNone/>
            </a:pPr>
            <a:endParaRPr lang="ru-RU" sz="240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68313" y="2420938"/>
            <a:ext cx="3671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68313" y="2420938"/>
            <a:ext cx="3671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Свое выступление мне хотелось бы, начать со строк замечательного поэта Альфреда Теннисона, отрывок из его произведения «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Уллис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  </a:t>
            </a: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 знал и видел многое, — разведал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Людские города, правленья, нравы,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разность стран, и самого себя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Среди племен, являвших мне почтенье,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 радость боя пил средь равных мне,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издававших звон равнинах Трои.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 часть всего, что повстречал в пути.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 пережитый опыт — только арка,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Через нее </a:t>
            </a:r>
            <a:r>
              <a:rPr lang="ru-RU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непройденное</a:t>
            </a:r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светит,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край того нетронутого мира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11188" y="1268413"/>
            <a:ext cx="3384550" cy="147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/>
              <a:t>Уже сейчас Университеты выполняют важную миссию вхождения Государства в мировое образовательное пространство, воспитания специалистов международного уровня, способных продвинуть свою страну далеко вперед. Именно Университет может и должен стать моделью для казахстанских вузов, и на практике абсолютно успешно воплотится триединство образования, науки и производства, которое обеспечит государству стабильное и устойчивое развитие.</a:t>
            </a:r>
          </a:p>
          <a:p>
            <a:r>
              <a:rPr lang="ru-RU" sz="2400" dirty="0"/>
              <a:t>Именно Университет сегодня может сыграть роль социально активного учреждения: на его базе уже сейчас проводятся деловые форумы, научные конференции, курсы повышения квалификации для госслужащих, представителей малого и среднего бизнеса, учителей.</a:t>
            </a:r>
          </a:p>
          <a:p>
            <a:pPr algn="ctr"/>
            <a:endParaRPr lang="ru-RU" dirty="0"/>
          </a:p>
          <a:p>
            <a:pPr algn="ctr"/>
            <a:endParaRPr lang="ru-RU" sz="2400" b="1" i="1" dirty="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5148263" y="5589588"/>
            <a:ext cx="3398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 smtClean="0"/>
              <a:t>Сайт: </a:t>
            </a:r>
            <a:r>
              <a:rPr lang="ru-RU" sz="2400" b="1" i="1" dirty="0" smtClean="0">
                <a:hlinkClick r:id="rId2"/>
              </a:rPr>
              <a:t>http://pedsovet.su/</a:t>
            </a:r>
            <a:endParaRPr lang="ru-RU" sz="2400" b="1" i="1" dirty="0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5148263" y="1268413"/>
            <a:ext cx="3384550" cy="13295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ru-RU" dirty="0"/>
          </a:p>
          <a:p>
            <a:pPr algn="ctr"/>
            <a:r>
              <a:rPr lang="ru-RU" sz="2400" dirty="0" smtClean="0"/>
              <a:t>Я считаю, что Университет сегодняшнего дня – это организация, которая выступает </a:t>
            </a:r>
            <a:r>
              <a:rPr lang="ru-RU" sz="2400" dirty="0" err="1" smtClean="0"/>
              <a:t>хедлайнером</a:t>
            </a:r>
            <a:r>
              <a:rPr lang="ru-RU" sz="2400" dirty="0" smtClean="0"/>
              <a:t> многих социальных и нравственно ориентированных движений, членами которого, прежде всего, выступают, студенты – молодое поколение </a:t>
            </a:r>
            <a:r>
              <a:rPr lang="en-US" sz="2400" dirty="0" smtClean="0"/>
              <a:t>next</a:t>
            </a:r>
            <a:r>
              <a:rPr lang="ru-RU" sz="2400" dirty="0" smtClean="0"/>
              <a:t>, которые </a:t>
            </a:r>
            <a:r>
              <a:rPr lang="ru-RU" sz="2400" dirty="0" err="1" smtClean="0"/>
              <a:t>креативно</a:t>
            </a:r>
            <a:r>
              <a:rPr lang="ru-RU" sz="2400" dirty="0" smtClean="0"/>
              <a:t> и критически мыслят и анализируют.   </a:t>
            </a:r>
          </a:p>
          <a:p>
            <a:r>
              <a:rPr lang="ru-RU" sz="2400" dirty="0" smtClean="0"/>
              <a:t>Определение </a:t>
            </a:r>
            <a:r>
              <a:rPr lang="ru-RU" sz="2400" dirty="0"/>
              <a:t>устойчивого развития, сформулированное в докладе </a:t>
            </a:r>
            <a:r>
              <a:rPr lang="ru-RU" sz="2400" dirty="0" err="1"/>
              <a:t>Брундтланд</a:t>
            </a:r>
            <a:r>
              <a:rPr lang="ru-RU" sz="2400" dirty="0"/>
              <a:t>, признано наиболее точным, поскольку оно емко и достаточно просто передает генеральные цели устойчивого развития – это удовлетворять потребности нынешних поколений, при этом, не ставя под угрозу возможности будущих поколений удовлетворить свои потребности. </a:t>
            </a:r>
          </a:p>
          <a:p>
            <a:pPr algn="ctr"/>
            <a:endParaRPr lang="ru-RU" sz="2400" b="1" i="1" dirty="0" smtClean="0"/>
          </a:p>
          <a:p>
            <a:pPr algn="ctr"/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299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Times New Roman</vt:lpstr>
      <vt:lpstr>Оформление по умолчанию</vt:lpstr>
      <vt:lpstr>Conceptual bases of sustainable development by University as city forming enterprise </vt:lpstr>
      <vt:lpstr>Заголовок слайда</vt:lpstr>
      <vt:lpstr>1</vt:lpstr>
      <vt:lpstr>Слайд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magnit</cp:lastModifiedBy>
  <cp:revision>36</cp:revision>
  <dcterms:created xsi:type="dcterms:W3CDTF">2012-08-12T16:04:58Z</dcterms:created>
  <dcterms:modified xsi:type="dcterms:W3CDTF">2013-06-22T08:52:49Z</dcterms:modified>
</cp:coreProperties>
</file>