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327" r:id="rId5"/>
    <p:sldId id="329" r:id="rId6"/>
    <p:sldId id="267" r:id="rId7"/>
    <p:sldId id="276" r:id="rId8"/>
    <p:sldId id="330" r:id="rId9"/>
    <p:sldId id="331" r:id="rId10"/>
    <p:sldId id="332" r:id="rId11"/>
    <p:sldId id="357" r:id="rId12"/>
    <p:sldId id="358" r:id="rId13"/>
    <p:sldId id="305" r:id="rId14"/>
    <p:sldId id="347" r:id="rId15"/>
    <p:sldId id="351" r:id="rId16"/>
    <p:sldId id="342" r:id="rId17"/>
    <p:sldId id="354" r:id="rId18"/>
    <p:sldId id="360" r:id="rId19"/>
    <p:sldId id="335" r:id="rId20"/>
    <p:sldId id="336" r:id="rId21"/>
    <p:sldId id="343" r:id="rId22"/>
    <p:sldId id="356" r:id="rId23"/>
    <p:sldId id="32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redný štýl 2 - zvýrazneni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racovn__h_rok_programu_Microsoft_Office_Excel1.xlsx"/><Relationship Id="rId1" Type="http://schemas.openxmlformats.org/officeDocument/2006/relationships/image" Target="../media/image4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k-SK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Hárok1!$B$1</c:f>
              <c:strCache>
                <c:ptCount val="1"/>
                <c:pt idx="0">
                  <c:v>Rad 1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cat>
            <c:strRef>
              <c:f>Hárok1!$A$2:$A$8</c:f>
              <c:strCache>
                <c:ptCount val="7"/>
                <c:pt idx="0">
                  <c:v>other (freshness, price, taste)</c:v>
                </c:pt>
                <c:pt idx="1">
                  <c:v>own experiences </c:v>
                </c:pt>
                <c:pt idx="2">
                  <c:v>curiosity</c:v>
                </c:pt>
                <c:pt idx="3">
                  <c:v>support the domestic economy</c:v>
                </c:pt>
                <c:pt idx="4">
                  <c:v>safety and food control</c:v>
                </c:pt>
                <c:pt idx="5">
                  <c:v>country serves as an indicator of quality</c:v>
                </c:pt>
                <c:pt idx="6">
                  <c:v>I prefer Slovak products</c:v>
                </c:pt>
              </c:strCache>
            </c:strRef>
          </c:cat>
          <c:val>
            <c:numRef>
              <c:f>Hárok1!$B$2:$B$8</c:f>
              <c:numCache>
                <c:formatCode>General</c:formatCode>
                <c:ptCount val="7"/>
                <c:pt idx="0">
                  <c:v>22</c:v>
                </c:pt>
                <c:pt idx="1">
                  <c:v>27</c:v>
                </c:pt>
                <c:pt idx="2">
                  <c:v>51</c:v>
                </c:pt>
                <c:pt idx="3">
                  <c:v>71</c:v>
                </c:pt>
                <c:pt idx="4">
                  <c:v>93</c:v>
                </c:pt>
                <c:pt idx="5">
                  <c:v>105</c:v>
                </c:pt>
                <c:pt idx="6">
                  <c:v>119</c:v>
                </c:pt>
              </c:numCache>
            </c:numRef>
          </c:val>
        </c:ser>
        <c:gapWidth val="214"/>
        <c:overlap val="39"/>
        <c:axId val="108656896"/>
        <c:axId val="109281280"/>
      </c:barChart>
      <c:catAx>
        <c:axId val="108656896"/>
        <c:scaling>
          <c:orientation val="minMax"/>
        </c:scaling>
        <c:axPos val="l"/>
        <c:tickLblPos val="nextTo"/>
        <c:crossAx val="109281280"/>
        <c:crosses val="autoZero"/>
        <c:auto val="1"/>
        <c:lblAlgn val="ctr"/>
        <c:lblOffset val="100"/>
      </c:catAx>
      <c:valAx>
        <c:axId val="109281280"/>
        <c:scaling>
          <c:orientation val="minMax"/>
        </c:scaling>
        <c:axPos val="b"/>
        <c:majorGridlines/>
        <c:numFmt formatCode="General" sourceLinked="1"/>
        <c:tickLblPos val="nextTo"/>
        <c:crossAx val="108656896"/>
        <c:crosses val="autoZero"/>
        <c:crossBetween val="between"/>
      </c:valAx>
    </c:plotArea>
    <c:plotVisOnly val="1"/>
  </c:chart>
  <c:spPr>
    <a:blipFill dpi="0" rotWithShape="1">
      <a:blip xmlns:r="http://schemas.openxmlformats.org/officeDocument/2006/relationships" r:embed="rId1">
        <a:alphaModFix amt="29000"/>
      </a:blip>
      <a:srcRect/>
      <a:stretch>
        <a:fillRect/>
      </a:stretch>
    </a:blipFill>
  </c:spPr>
  <c:txPr>
    <a:bodyPr/>
    <a:lstStyle/>
    <a:p>
      <a:pPr>
        <a:defRPr sz="1800"/>
      </a:pPr>
      <a:endParaRPr lang="sk-SK"/>
    </a:p>
  </c:txPr>
  <c:externalData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30FE1C-6904-4205-AF13-E81E9498980F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565253A-4642-433B-8E42-AAA4FA0EA53A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sk-SK" noProof="0" dirty="0" smtClean="0"/>
            <a:t> </a:t>
          </a:r>
          <a:endParaRPr lang="sk-SK" noProof="0" dirty="0"/>
        </a:p>
      </dgm:t>
    </dgm:pt>
    <dgm:pt modelId="{C400F61E-5D93-42D5-B2EF-4D197B639248}" type="parTrans" cxnId="{5D9DED1E-93A8-4D09-899B-573BA2DAF2CD}">
      <dgm:prSet/>
      <dgm:spPr/>
      <dgm:t>
        <a:bodyPr/>
        <a:lstStyle/>
        <a:p>
          <a:endParaRPr lang="sk-SK" noProof="0"/>
        </a:p>
      </dgm:t>
    </dgm:pt>
    <dgm:pt modelId="{98FBCFD6-D59F-4202-8573-6E520982AF91}" type="sibTrans" cxnId="{5D9DED1E-93A8-4D09-899B-573BA2DAF2CD}">
      <dgm:prSet/>
      <dgm:spPr/>
      <dgm:t>
        <a:bodyPr/>
        <a:lstStyle/>
        <a:p>
          <a:endParaRPr lang="sk-SK" noProof="0"/>
        </a:p>
      </dgm:t>
    </dgm:pt>
    <dgm:pt modelId="{603A1080-5C35-42DC-9F2B-619ECB3CD43A}">
      <dgm:prSet phldrT="[Text]"/>
      <dgm:spPr/>
      <dgm:t>
        <a:bodyPr/>
        <a:lstStyle/>
        <a:p>
          <a:r>
            <a:rPr lang="sk-SK" noProof="0" smtClean="0"/>
            <a:t>Secondary research</a:t>
          </a:r>
          <a:endParaRPr lang="sk-SK" noProof="0"/>
        </a:p>
      </dgm:t>
    </dgm:pt>
    <dgm:pt modelId="{BF17D9B6-8D54-4849-8006-9BA6D0CEB503}" type="parTrans" cxnId="{6A2FD4A2-F778-4D6C-8CD6-4A5C1AA4A736}">
      <dgm:prSet/>
      <dgm:spPr/>
      <dgm:t>
        <a:bodyPr/>
        <a:lstStyle/>
        <a:p>
          <a:endParaRPr lang="sk-SK" noProof="0"/>
        </a:p>
      </dgm:t>
    </dgm:pt>
    <dgm:pt modelId="{65D2E9A3-3274-449B-9956-BE2B8E47F748}" type="sibTrans" cxnId="{6A2FD4A2-F778-4D6C-8CD6-4A5C1AA4A736}">
      <dgm:prSet/>
      <dgm:spPr/>
      <dgm:t>
        <a:bodyPr/>
        <a:lstStyle/>
        <a:p>
          <a:endParaRPr lang="sk-SK" noProof="0"/>
        </a:p>
      </dgm:t>
    </dgm:pt>
    <dgm:pt modelId="{F7FE968E-1495-4A28-9A22-0DDBA81DA436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sk-SK" noProof="0" dirty="0" smtClean="0"/>
            <a:t> </a:t>
          </a:r>
          <a:endParaRPr lang="sk-SK" noProof="0" dirty="0"/>
        </a:p>
      </dgm:t>
    </dgm:pt>
    <dgm:pt modelId="{5CC66C06-B6E9-489E-B39B-1F8DFEA6085A}" type="parTrans" cxnId="{85AEA796-078D-49CA-89D5-A8F3B5EDF6BD}">
      <dgm:prSet/>
      <dgm:spPr/>
      <dgm:t>
        <a:bodyPr/>
        <a:lstStyle/>
        <a:p>
          <a:endParaRPr lang="sk-SK" noProof="0"/>
        </a:p>
      </dgm:t>
    </dgm:pt>
    <dgm:pt modelId="{78A1171C-03D3-409A-B8A6-4A70F1315A48}" type="sibTrans" cxnId="{85AEA796-078D-49CA-89D5-A8F3B5EDF6BD}">
      <dgm:prSet/>
      <dgm:spPr/>
      <dgm:t>
        <a:bodyPr/>
        <a:lstStyle/>
        <a:p>
          <a:endParaRPr lang="sk-SK" noProof="0"/>
        </a:p>
      </dgm:t>
    </dgm:pt>
    <dgm:pt modelId="{2866219E-A750-434D-86E5-68E8AA40B5C6}">
      <dgm:prSet phldrT="[Text]"/>
      <dgm:spPr/>
      <dgm:t>
        <a:bodyPr/>
        <a:lstStyle/>
        <a:p>
          <a:r>
            <a:rPr lang="sk-SK" noProof="0" smtClean="0"/>
            <a:t>Basic research</a:t>
          </a:r>
          <a:endParaRPr lang="sk-SK" noProof="0"/>
        </a:p>
      </dgm:t>
    </dgm:pt>
    <dgm:pt modelId="{5A063B6C-2578-4945-8DD1-40DD80E6BD9D}" type="parTrans" cxnId="{A924B2B0-DE08-4DA2-BF90-E0899AA787B3}">
      <dgm:prSet/>
      <dgm:spPr/>
      <dgm:t>
        <a:bodyPr/>
        <a:lstStyle/>
        <a:p>
          <a:endParaRPr lang="sk-SK" noProof="0"/>
        </a:p>
      </dgm:t>
    </dgm:pt>
    <dgm:pt modelId="{A539D780-79A1-4AA0-8FB2-9EEB45C75F80}" type="sibTrans" cxnId="{A924B2B0-DE08-4DA2-BF90-E0899AA787B3}">
      <dgm:prSet/>
      <dgm:spPr/>
      <dgm:t>
        <a:bodyPr/>
        <a:lstStyle/>
        <a:p>
          <a:endParaRPr lang="sk-SK" noProof="0"/>
        </a:p>
      </dgm:t>
    </dgm:pt>
    <dgm:pt modelId="{2D0A40D4-AECE-41C9-8BCD-A9A1FF3FFCB6}">
      <dgm:prSet phldrT="[Text]"/>
      <dgm:spPr/>
      <dgm:t>
        <a:bodyPr/>
        <a:lstStyle/>
        <a:p>
          <a:r>
            <a:rPr lang="sk-SK" noProof="0" smtClean="0"/>
            <a:t>Applied research</a:t>
          </a:r>
          <a:endParaRPr lang="sk-SK" noProof="0"/>
        </a:p>
      </dgm:t>
    </dgm:pt>
    <dgm:pt modelId="{650B196B-72DE-4F26-B2AD-72E799CAE2C1}" type="parTrans" cxnId="{0A7DB552-8492-4930-9122-9C19D068814E}">
      <dgm:prSet/>
      <dgm:spPr/>
      <dgm:t>
        <a:bodyPr/>
        <a:lstStyle/>
        <a:p>
          <a:endParaRPr lang="sk-SK" noProof="0"/>
        </a:p>
      </dgm:t>
    </dgm:pt>
    <dgm:pt modelId="{790BCF56-F9C3-442B-9F12-7509A5CFFF4A}" type="sibTrans" cxnId="{0A7DB552-8492-4930-9122-9C19D068814E}">
      <dgm:prSet/>
      <dgm:spPr/>
      <dgm:t>
        <a:bodyPr/>
        <a:lstStyle/>
        <a:p>
          <a:endParaRPr lang="sk-SK" noProof="0"/>
        </a:p>
      </dgm:t>
    </dgm:pt>
    <dgm:pt modelId="{642CC585-5DC8-4CFF-8A8E-F838AF9CFFD7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sk-SK" noProof="0" dirty="0" smtClean="0"/>
            <a:t> </a:t>
          </a:r>
          <a:endParaRPr lang="sk-SK" noProof="0" dirty="0"/>
        </a:p>
      </dgm:t>
    </dgm:pt>
    <dgm:pt modelId="{B245F20B-DC07-445A-9DC9-C99E89977CA1}" type="parTrans" cxnId="{A42482F5-2DFF-4C54-8E41-0907A1B0D2A4}">
      <dgm:prSet/>
      <dgm:spPr/>
      <dgm:t>
        <a:bodyPr/>
        <a:lstStyle/>
        <a:p>
          <a:endParaRPr lang="sk-SK" noProof="0"/>
        </a:p>
      </dgm:t>
    </dgm:pt>
    <dgm:pt modelId="{09A37DA8-F31C-44B9-A464-B10B5BD1F4C0}" type="sibTrans" cxnId="{A42482F5-2DFF-4C54-8E41-0907A1B0D2A4}">
      <dgm:prSet/>
      <dgm:spPr/>
      <dgm:t>
        <a:bodyPr/>
        <a:lstStyle/>
        <a:p>
          <a:endParaRPr lang="sk-SK" noProof="0"/>
        </a:p>
      </dgm:t>
    </dgm:pt>
    <dgm:pt modelId="{E5B8760D-05AC-4121-8282-D4732F8F449F}">
      <dgm:prSet phldrT="[Text]"/>
      <dgm:spPr/>
      <dgm:t>
        <a:bodyPr/>
        <a:lstStyle/>
        <a:p>
          <a:r>
            <a:rPr lang="sk-SK" noProof="0" smtClean="0"/>
            <a:t>Qualitative research</a:t>
          </a:r>
          <a:endParaRPr lang="sk-SK" noProof="0"/>
        </a:p>
      </dgm:t>
    </dgm:pt>
    <dgm:pt modelId="{12CC5103-2D8A-493B-8088-2A7B9668669F}" type="parTrans" cxnId="{9C8CDBB7-27FE-4C3F-A52A-899FB62CF58B}">
      <dgm:prSet/>
      <dgm:spPr/>
      <dgm:t>
        <a:bodyPr/>
        <a:lstStyle/>
        <a:p>
          <a:endParaRPr lang="sk-SK" noProof="0"/>
        </a:p>
      </dgm:t>
    </dgm:pt>
    <dgm:pt modelId="{E1EAED78-9644-4C02-97BB-4B2679A96D28}" type="sibTrans" cxnId="{9C8CDBB7-27FE-4C3F-A52A-899FB62CF58B}">
      <dgm:prSet/>
      <dgm:spPr/>
      <dgm:t>
        <a:bodyPr/>
        <a:lstStyle/>
        <a:p>
          <a:endParaRPr lang="sk-SK" noProof="0"/>
        </a:p>
      </dgm:t>
    </dgm:pt>
    <dgm:pt modelId="{DBEFEBE9-C0B0-4EE7-9CCB-50736B6C8DFE}">
      <dgm:prSet phldrT="[Text]"/>
      <dgm:spPr/>
      <dgm:t>
        <a:bodyPr/>
        <a:lstStyle/>
        <a:p>
          <a:r>
            <a:rPr lang="sk-SK" noProof="0" smtClean="0"/>
            <a:t>Quantitative research</a:t>
          </a:r>
          <a:endParaRPr lang="sk-SK" noProof="0"/>
        </a:p>
      </dgm:t>
    </dgm:pt>
    <dgm:pt modelId="{F4211FCD-3109-407B-855B-62C87075CE13}" type="parTrans" cxnId="{93EBAC7D-176F-4335-ADB4-DC7CC13F11EA}">
      <dgm:prSet/>
      <dgm:spPr/>
      <dgm:t>
        <a:bodyPr/>
        <a:lstStyle/>
        <a:p>
          <a:endParaRPr lang="sk-SK" noProof="0"/>
        </a:p>
      </dgm:t>
    </dgm:pt>
    <dgm:pt modelId="{0C608202-929A-4C83-B870-F059B350EC64}" type="sibTrans" cxnId="{93EBAC7D-176F-4335-ADB4-DC7CC13F11EA}">
      <dgm:prSet/>
      <dgm:spPr/>
      <dgm:t>
        <a:bodyPr/>
        <a:lstStyle/>
        <a:p>
          <a:endParaRPr lang="sk-SK" noProof="0"/>
        </a:p>
      </dgm:t>
    </dgm:pt>
    <dgm:pt modelId="{888B0C7D-6546-4EDB-B2A7-A3240B279A22}">
      <dgm:prSet phldrT="[Text]"/>
      <dgm:spPr/>
      <dgm:t>
        <a:bodyPr/>
        <a:lstStyle/>
        <a:p>
          <a:r>
            <a:rPr lang="sk-SK" noProof="0" smtClean="0"/>
            <a:t>Primary research</a:t>
          </a:r>
          <a:endParaRPr lang="sk-SK" noProof="0"/>
        </a:p>
      </dgm:t>
    </dgm:pt>
    <dgm:pt modelId="{0F652E38-07F7-4340-B05C-A54A839669C5}" type="sibTrans" cxnId="{865D9E39-CAF5-4465-971D-91A6A6D4434A}">
      <dgm:prSet/>
      <dgm:spPr/>
      <dgm:t>
        <a:bodyPr/>
        <a:lstStyle/>
        <a:p>
          <a:endParaRPr lang="sk-SK" noProof="0"/>
        </a:p>
      </dgm:t>
    </dgm:pt>
    <dgm:pt modelId="{AE127B04-B8B0-4467-BCE6-146806438645}" type="parTrans" cxnId="{865D9E39-CAF5-4465-971D-91A6A6D4434A}">
      <dgm:prSet/>
      <dgm:spPr/>
      <dgm:t>
        <a:bodyPr/>
        <a:lstStyle/>
        <a:p>
          <a:endParaRPr lang="sk-SK" noProof="0"/>
        </a:p>
      </dgm:t>
    </dgm:pt>
    <dgm:pt modelId="{2212BE7B-83ED-45FD-8181-D0E3B87A4A01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sk-SK" noProof="0"/>
        </a:p>
      </dgm:t>
    </dgm:pt>
    <dgm:pt modelId="{2E2859D1-EB64-4F68-9EA4-B165A89DACFD}" type="parTrans" cxnId="{866728E5-CEF0-4A52-985E-D0909C29A48F}">
      <dgm:prSet/>
      <dgm:spPr/>
      <dgm:t>
        <a:bodyPr/>
        <a:lstStyle/>
        <a:p>
          <a:endParaRPr lang="sk-SK" noProof="0"/>
        </a:p>
      </dgm:t>
    </dgm:pt>
    <dgm:pt modelId="{A9AA346E-39BE-4BA8-B405-9FBC21B65F68}" type="sibTrans" cxnId="{866728E5-CEF0-4A52-985E-D0909C29A48F}">
      <dgm:prSet/>
      <dgm:spPr/>
      <dgm:t>
        <a:bodyPr/>
        <a:lstStyle/>
        <a:p>
          <a:endParaRPr lang="sk-SK" noProof="0"/>
        </a:p>
      </dgm:t>
    </dgm:pt>
    <dgm:pt modelId="{8BBB6579-A526-4A87-B035-EF1A0DAE82F6}">
      <dgm:prSet/>
      <dgm:spPr/>
      <dgm:t>
        <a:bodyPr/>
        <a:lstStyle/>
        <a:p>
          <a:r>
            <a:rPr lang="en-US" noProof="0" smtClean="0"/>
            <a:t>Ad hoc research</a:t>
          </a:r>
          <a:endParaRPr lang="en-US" noProof="0"/>
        </a:p>
      </dgm:t>
    </dgm:pt>
    <dgm:pt modelId="{0615D29B-F428-49FF-9621-9E59FB0F6FF4}" type="parTrans" cxnId="{2246F57E-2C37-4319-A8FC-B2951CB24FE9}">
      <dgm:prSet/>
      <dgm:spPr/>
      <dgm:t>
        <a:bodyPr/>
        <a:lstStyle/>
        <a:p>
          <a:endParaRPr lang="sk-SK" noProof="0"/>
        </a:p>
      </dgm:t>
    </dgm:pt>
    <dgm:pt modelId="{85EC5298-A9C4-4927-B1D6-1C8C6B618D8E}" type="sibTrans" cxnId="{2246F57E-2C37-4319-A8FC-B2951CB24FE9}">
      <dgm:prSet/>
      <dgm:spPr/>
      <dgm:t>
        <a:bodyPr/>
        <a:lstStyle/>
        <a:p>
          <a:endParaRPr lang="sk-SK" noProof="0"/>
        </a:p>
      </dgm:t>
    </dgm:pt>
    <dgm:pt modelId="{7BE41D9D-EAB9-41F0-8A21-EF0EE1521A76}">
      <dgm:prSet/>
      <dgm:spPr/>
      <dgm:t>
        <a:bodyPr/>
        <a:lstStyle/>
        <a:p>
          <a:r>
            <a:rPr lang="en-US" noProof="0" smtClean="0"/>
            <a:t>Continuous research</a:t>
          </a:r>
          <a:endParaRPr lang="en-US" noProof="0"/>
        </a:p>
      </dgm:t>
    </dgm:pt>
    <dgm:pt modelId="{730D5D22-0525-4721-9588-8EC25B2D76AF}" type="parTrans" cxnId="{FC373C54-F96D-45ED-8565-2AC842EA597A}">
      <dgm:prSet/>
      <dgm:spPr/>
      <dgm:t>
        <a:bodyPr/>
        <a:lstStyle/>
        <a:p>
          <a:endParaRPr lang="sk-SK" noProof="0"/>
        </a:p>
      </dgm:t>
    </dgm:pt>
    <dgm:pt modelId="{6FC4183E-BB83-49C3-8B98-13CB84DD43B8}" type="sibTrans" cxnId="{FC373C54-F96D-45ED-8565-2AC842EA597A}">
      <dgm:prSet/>
      <dgm:spPr/>
      <dgm:t>
        <a:bodyPr/>
        <a:lstStyle/>
        <a:p>
          <a:endParaRPr lang="sk-SK" noProof="0"/>
        </a:p>
      </dgm:t>
    </dgm:pt>
    <dgm:pt modelId="{F8222029-FBF2-4328-8E04-7DF600704A15}" type="pres">
      <dgm:prSet presAssocID="{8730FE1C-6904-4205-AF13-E81E949898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61803FB7-C78F-4057-BB06-FC71ED644006}" type="pres">
      <dgm:prSet presAssocID="{F565253A-4642-433B-8E42-AAA4FA0EA53A}" presName="linNode" presStyleCnt="0"/>
      <dgm:spPr/>
    </dgm:pt>
    <dgm:pt modelId="{A81C79C5-B5B6-4AA0-A04D-ECB8ADFFED45}" type="pres">
      <dgm:prSet presAssocID="{F565253A-4642-433B-8E42-AAA4FA0EA53A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CBD3FAA-E64B-41B5-90E6-7D9E35AF1382}" type="pres">
      <dgm:prSet presAssocID="{F565253A-4642-433B-8E42-AAA4FA0EA53A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A41D9BD-EF38-4B8C-A097-DFB29FEB9A57}" type="pres">
      <dgm:prSet presAssocID="{98FBCFD6-D59F-4202-8573-6E520982AF91}" presName="sp" presStyleCnt="0"/>
      <dgm:spPr/>
    </dgm:pt>
    <dgm:pt modelId="{1CA49183-4CAB-4E8C-9360-062CBF0E8F0C}" type="pres">
      <dgm:prSet presAssocID="{F7FE968E-1495-4A28-9A22-0DDBA81DA436}" presName="linNode" presStyleCnt="0"/>
      <dgm:spPr/>
    </dgm:pt>
    <dgm:pt modelId="{E6651DC7-96B2-4DA1-9E5A-D81739D2E13E}" type="pres">
      <dgm:prSet presAssocID="{F7FE968E-1495-4A28-9A22-0DDBA81DA436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69B08B8-C235-4F4C-BBB3-E9211E8D654B}" type="pres">
      <dgm:prSet presAssocID="{F7FE968E-1495-4A28-9A22-0DDBA81DA436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1C6A06A-5849-4DCE-885E-A859DD2CF6AB}" type="pres">
      <dgm:prSet presAssocID="{78A1171C-03D3-409A-B8A6-4A70F1315A48}" presName="sp" presStyleCnt="0"/>
      <dgm:spPr/>
    </dgm:pt>
    <dgm:pt modelId="{1241BC65-06E6-4CDF-95F9-D9D0D18AD2A5}" type="pres">
      <dgm:prSet presAssocID="{642CC585-5DC8-4CFF-8A8E-F838AF9CFFD7}" presName="linNode" presStyleCnt="0"/>
      <dgm:spPr/>
    </dgm:pt>
    <dgm:pt modelId="{89A6839A-7524-4F31-99E2-64B33BCFB5B1}" type="pres">
      <dgm:prSet presAssocID="{642CC585-5DC8-4CFF-8A8E-F838AF9CFFD7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BC669AA-1B1F-4A5D-9CA4-15E5B88F1F88}" type="pres">
      <dgm:prSet presAssocID="{642CC585-5DC8-4CFF-8A8E-F838AF9CFFD7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02D51ED-0E7F-4B44-9E47-DC0A588A97EB}" type="pres">
      <dgm:prSet presAssocID="{09A37DA8-F31C-44B9-A464-B10B5BD1F4C0}" presName="sp" presStyleCnt="0"/>
      <dgm:spPr/>
    </dgm:pt>
    <dgm:pt modelId="{23C6F53D-190F-4387-8669-E506D727DF3E}" type="pres">
      <dgm:prSet presAssocID="{2212BE7B-83ED-45FD-8181-D0E3B87A4A01}" presName="linNode" presStyleCnt="0"/>
      <dgm:spPr/>
    </dgm:pt>
    <dgm:pt modelId="{5F024580-923A-43F2-B1EC-5DACF9BF7C72}" type="pres">
      <dgm:prSet presAssocID="{2212BE7B-83ED-45FD-8181-D0E3B87A4A01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DF19A79-BB51-44AE-A457-51BF47FB88E1}" type="pres">
      <dgm:prSet presAssocID="{2212BE7B-83ED-45FD-8181-D0E3B87A4A01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E352FF-3184-48BA-8D69-9F78DBFFF9AE}" type="presOf" srcId="{8730FE1C-6904-4205-AF13-E81E9498980F}" destId="{F8222029-FBF2-4328-8E04-7DF600704A15}" srcOrd="0" destOrd="0" presId="urn:microsoft.com/office/officeart/2005/8/layout/vList5"/>
    <dgm:cxn modelId="{4A5E8AFE-B1AA-4A8F-AF47-60BB50546444}" type="presOf" srcId="{888B0C7D-6546-4EDB-B2A7-A3240B279A22}" destId="{6CBD3FAA-E64B-41B5-90E6-7D9E35AF1382}" srcOrd="0" destOrd="0" presId="urn:microsoft.com/office/officeart/2005/8/layout/vList5"/>
    <dgm:cxn modelId="{6316D334-C7BA-423B-AE19-8D551901D0F8}" type="presOf" srcId="{F7FE968E-1495-4A28-9A22-0DDBA81DA436}" destId="{E6651DC7-96B2-4DA1-9E5A-D81739D2E13E}" srcOrd="0" destOrd="0" presId="urn:microsoft.com/office/officeart/2005/8/layout/vList5"/>
    <dgm:cxn modelId="{865D9E39-CAF5-4465-971D-91A6A6D4434A}" srcId="{F565253A-4642-433B-8E42-AAA4FA0EA53A}" destId="{888B0C7D-6546-4EDB-B2A7-A3240B279A22}" srcOrd="0" destOrd="0" parTransId="{AE127B04-B8B0-4467-BCE6-146806438645}" sibTransId="{0F652E38-07F7-4340-B05C-A54A839669C5}"/>
    <dgm:cxn modelId="{FC373C54-F96D-45ED-8565-2AC842EA597A}" srcId="{2212BE7B-83ED-45FD-8181-D0E3B87A4A01}" destId="{7BE41D9D-EAB9-41F0-8A21-EF0EE1521A76}" srcOrd="1" destOrd="0" parTransId="{730D5D22-0525-4721-9588-8EC25B2D76AF}" sibTransId="{6FC4183E-BB83-49C3-8B98-13CB84DD43B8}"/>
    <dgm:cxn modelId="{A1DD90AD-6F8F-4290-8060-DAD0C298260B}" type="presOf" srcId="{2212BE7B-83ED-45FD-8181-D0E3B87A4A01}" destId="{5F024580-923A-43F2-B1EC-5DACF9BF7C72}" srcOrd="0" destOrd="0" presId="urn:microsoft.com/office/officeart/2005/8/layout/vList5"/>
    <dgm:cxn modelId="{9C8CDBB7-27FE-4C3F-A52A-899FB62CF58B}" srcId="{642CC585-5DC8-4CFF-8A8E-F838AF9CFFD7}" destId="{E5B8760D-05AC-4121-8282-D4732F8F449F}" srcOrd="0" destOrd="0" parTransId="{12CC5103-2D8A-493B-8088-2A7B9668669F}" sibTransId="{E1EAED78-9644-4C02-97BB-4B2679A96D28}"/>
    <dgm:cxn modelId="{1B98C0FD-6B71-47CC-A528-31C3E8FEA77F}" type="presOf" srcId="{F565253A-4642-433B-8E42-AAA4FA0EA53A}" destId="{A81C79C5-B5B6-4AA0-A04D-ECB8ADFFED45}" srcOrd="0" destOrd="0" presId="urn:microsoft.com/office/officeart/2005/8/layout/vList5"/>
    <dgm:cxn modelId="{7ADD36E0-1748-47C3-803E-C17BFF9E4432}" type="presOf" srcId="{642CC585-5DC8-4CFF-8A8E-F838AF9CFFD7}" destId="{89A6839A-7524-4F31-99E2-64B33BCFB5B1}" srcOrd="0" destOrd="0" presId="urn:microsoft.com/office/officeart/2005/8/layout/vList5"/>
    <dgm:cxn modelId="{A924B2B0-DE08-4DA2-BF90-E0899AA787B3}" srcId="{F7FE968E-1495-4A28-9A22-0DDBA81DA436}" destId="{2866219E-A750-434D-86E5-68E8AA40B5C6}" srcOrd="0" destOrd="0" parTransId="{5A063B6C-2578-4945-8DD1-40DD80E6BD9D}" sibTransId="{A539D780-79A1-4AA0-8FB2-9EEB45C75F80}"/>
    <dgm:cxn modelId="{A42482F5-2DFF-4C54-8E41-0907A1B0D2A4}" srcId="{8730FE1C-6904-4205-AF13-E81E9498980F}" destId="{642CC585-5DC8-4CFF-8A8E-F838AF9CFFD7}" srcOrd="2" destOrd="0" parTransId="{B245F20B-DC07-445A-9DC9-C99E89977CA1}" sibTransId="{09A37DA8-F31C-44B9-A464-B10B5BD1F4C0}"/>
    <dgm:cxn modelId="{AE448BC7-697E-43E1-B06B-2F6E423AF368}" type="presOf" srcId="{2D0A40D4-AECE-41C9-8BCD-A9A1FF3FFCB6}" destId="{A69B08B8-C235-4F4C-BBB3-E9211E8D654B}" srcOrd="0" destOrd="1" presId="urn:microsoft.com/office/officeart/2005/8/layout/vList5"/>
    <dgm:cxn modelId="{93EBAC7D-176F-4335-ADB4-DC7CC13F11EA}" srcId="{642CC585-5DC8-4CFF-8A8E-F838AF9CFFD7}" destId="{DBEFEBE9-C0B0-4EE7-9CCB-50736B6C8DFE}" srcOrd="1" destOrd="0" parTransId="{F4211FCD-3109-407B-855B-62C87075CE13}" sibTransId="{0C608202-929A-4C83-B870-F059B350EC64}"/>
    <dgm:cxn modelId="{2A4793FC-5108-457D-8514-D33EB5F09C6A}" type="presOf" srcId="{603A1080-5C35-42DC-9F2B-619ECB3CD43A}" destId="{6CBD3FAA-E64B-41B5-90E6-7D9E35AF1382}" srcOrd="0" destOrd="1" presId="urn:microsoft.com/office/officeart/2005/8/layout/vList5"/>
    <dgm:cxn modelId="{9A2377FC-8735-45ED-8C02-87A0FCCCD0B1}" type="presOf" srcId="{8BBB6579-A526-4A87-B035-EF1A0DAE82F6}" destId="{9DF19A79-BB51-44AE-A457-51BF47FB88E1}" srcOrd="0" destOrd="0" presId="urn:microsoft.com/office/officeart/2005/8/layout/vList5"/>
    <dgm:cxn modelId="{6A2FD4A2-F778-4D6C-8CD6-4A5C1AA4A736}" srcId="{F565253A-4642-433B-8E42-AAA4FA0EA53A}" destId="{603A1080-5C35-42DC-9F2B-619ECB3CD43A}" srcOrd="1" destOrd="0" parTransId="{BF17D9B6-8D54-4849-8006-9BA6D0CEB503}" sibTransId="{65D2E9A3-3274-449B-9956-BE2B8E47F748}"/>
    <dgm:cxn modelId="{85AEA796-078D-49CA-89D5-A8F3B5EDF6BD}" srcId="{8730FE1C-6904-4205-AF13-E81E9498980F}" destId="{F7FE968E-1495-4A28-9A22-0DDBA81DA436}" srcOrd="1" destOrd="0" parTransId="{5CC66C06-B6E9-489E-B39B-1F8DFEA6085A}" sibTransId="{78A1171C-03D3-409A-B8A6-4A70F1315A48}"/>
    <dgm:cxn modelId="{CB9AB212-1F29-4562-9649-8E1AE013671D}" type="presOf" srcId="{E5B8760D-05AC-4121-8282-D4732F8F449F}" destId="{7BC669AA-1B1F-4A5D-9CA4-15E5B88F1F88}" srcOrd="0" destOrd="0" presId="urn:microsoft.com/office/officeart/2005/8/layout/vList5"/>
    <dgm:cxn modelId="{F5891B61-00BB-4179-9165-89B123603ED3}" type="presOf" srcId="{DBEFEBE9-C0B0-4EE7-9CCB-50736B6C8DFE}" destId="{7BC669AA-1B1F-4A5D-9CA4-15E5B88F1F88}" srcOrd="0" destOrd="1" presId="urn:microsoft.com/office/officeart/2005/8/layout/vList5"/>
    <dgm:cxn modelId="{C10EB76D-A334-4939-BDC3-A30E7713CC7B}" type="presOf" srcId="{7BE41D9D-EAB9-41F0-8A21-EF0EE1521A76}" destId="{9DF19A79-BB51-44AE-A457-51BF47FB88E1}" srcOrd="0" destOrd="1" presId="urn:microsoft.com/office/officeart/2005/8/layout/vList5"/>
    <dgm:cxn modelId="{5D9DED1E-93A8-4D09-899B-573BA2DAF2CD}" srcId="{8730FE1C-6904-4205-AF13-E81E9498980F}" destId="{F565253A-4642-433B-8E42-AAA4FA0EA53A}" srcOrd="0" destOrd="0" parTransId="{C400F61E-5D93-42D5-B2EF-4D197B639248}" sibTransId="{98FBCFD6-D59F-4202-8573-6E520982AF91}"/>
    <dgm:cxn modelId="{AE8A4070-E196-40FF-BB9A-66702DA3E0D9}" type="presOf" srcId="{2866219E-A750-434D-86E5-68E8AA40B5C6}" destId="{A69B08B8-C235-4F4C-BBB3-E9211E8D654B}" srcOrd="0" destOrd="0" presId="urn:microsoft.com/office/officeart/2005/8/layout/vList5"/>
    <dgm:cxn modelId="{2246F57E-2C37-4319-A8FC-B2951CB24FE9}" srcId="{2212BE7B-83ED-45FD-8181-D0E3B87A4A01}" destId="{8BBB6579-A526-4A87-B035-EF1A0DAE82F6}" srcOrd="0" destOrd="0" parTransId="{0615D29B-F428-49FF-9621-9E59FB0F6FF4}" sibTransId="{85EC5298-A9C4-4927-B1D6-1C8C6B618D8E}"/>
    <dgm:cxn modelId="{866728E5-CEF0-4A52-985E-D0909C29A48F}" srcId="{8730FE1C-6904-4205-AF13-E81E9498980F}" destId="{2212BE7B-83ED-45FD-8181-D0E3B87A4A01}" srcOrd="3" destOrd="0" parTransId="{2E2859D1-EB64-4F68-9EA4-B165A89DACFD}" sibTransId="{A9AA346E-39BE-4BA8-B405-9FBC21B65F68}"/>
    <dgm:cxn modelId="{0A7DB552-8492-4930-9122-9C19D068814E}" srcId="{F7FE968E-1495-4A28-9A22-0DDBA81DA436}" destId="{2D0A40D4-AECE-41C9-8BCD-A9A1FF3FFCB6}" srcOrd="1" destOrd="0" parTransId="{650B196B-72DE-4F26-B2AD-72E799CAE2C1}" sibTransId="{790BCF56-F9C3-442B-9F12-7509A5CFFF4A}"/>
    <dgm:cxn modelId="{86530CC4-DF7A-4FBC-8C92-7AA0164125C6}" type="presParOf" srcId="{F8222029-FBF2-4328-8E04-7DF600704A15}" destId="{61803FB7-C78F-4057-BB06-FC71ED644006}" srcOrd="0" destOrd="0" presId="urn:microsoft.com/office/officeart/2005/8/layout/vList5"/>
    <dgm:cxn modelId="{A24B0683-F8CF-4849-A4F1-6B166C64B2CA}" type="presParOf" srcId="{61803FB7-C78F-4057-BB06-FC71ED644006}" destId="{A81C79C5-B5B6-4AA0-A04D-ECB8ADFFED45}" srcOrd="0" destOrd="0" presId="urn:microsoft.com/office/officeart/2005/8/layout/vList5"/>
    <dgm:cxn modelId="{59530522-EDA6-4F72-9ADF-82889CCCC6B2}" type="presParOf" srcId="{61803FB7-C78F-4057-BB06-FC71ED644006}" destId="{6CBD3FAA-E64B-41B5-90E6-7D9E35AF1382}" srcOrd="1" destOrd="0" presId="urn:microsoft.com/office/officeart/2005/8/layout/vList5"/>
    <dgm:cxn modelId="{8AB962B1-68EB-4DC0-A404-8ACDC2CCD4DD}" type="presParOf" srcId="{F8222029-FBF2-4328-8E04-7DF600704A15}" destId="{1A41D9BD-EF38-4B8C-A097-DFB29FEB9A57}" srcOrd="1" destOrd="0" presId="urn:microsoft.com/office/officeart/2005/8/layout/vList5"/>
    <dgm:cxn modelId="{896F1581-78A8-415F-9B12-F38C1349BFEB}" type="presParOf" srcId="{F8222029-FBF2-4328-8E04-7DF600704A15}" destId="{1CA49183-4CAB-4E8C-9360-062CBF0E8F0C}" srcOrd="2" destOrd="0" presId="urn:microsoft.com/office/officeart/2005/8/layout/vList5"/>
    <dgm:cxn modelId="{5ABC8783-5BA8-47CE-9FB2-D035C1B7DD51}" type="presParOf" srcId="{1CA49183-4CAB-4E8C-9360-062CBF0E8F0C}" destId="{E6651DC7-96B2-4DA1-9E5A-D81739D2E13E}" srcOrd="0" destOrd="0" presId="urn:microsoft.com/office/officeart/2005/8/layout/vList5"/>
    <dgm:cxn modelId="{B6FDF693-5501-44BC-9FB1-E22AE2FD2601}" type="presParOf" srcId="{1CA49183-4CAB-4E8C-9360-062CBF0E8F0C}" destId="{A69B08B8-C235-4F4C-BBB3-E9211E8D654B}" srcOrd="1" destOrd="0" presId="urn:microsoft.com/office/officeart/2005/8/layout/vList5"/>
    <dgm:cxn modelId="{4BE30A0F-4C8D-4CC9-9A1F-1E4F5E2A6873}" type="presParOf" srcId="{F8222029-FBF2-4328-8E04-7DF600704A15}" destId="{71C6A06A-5849-4DCE-885E-A859DD2CF6AB}" srcOrd="3" destOrd="0" presId="urn:microsoft.com/office/officeart/2005/8/layout/vList5"/>
    <dgm:cxn modelId="{2DAA5594-155B-4CB7-82E9-AB095992D7B9}" type="presParOf" srcId="{F8222029-FBF2-4328-8E04-7DF600704A15}" destId="{1241BC65-06E6-4CDF-95F9-D9D0D18AD2A5}" srcOrd="4" destOrd="0" presId="urn:microsoft.com/office/officeart/2005/8/layout/vList5"/>
    <dgm:cxn modelId="{F5BF6B20-299A-4F2F-8C87-2AA7671EA61A}" type="presParOf" srcId="{1241BC65-06E6-4CDF-95F9-D9D0D18AD2A5}" destId="{89A6839A-7524-4F31-99E2-64B33BCFB5B1}" srcOrd="0" destOrd="0" presId="urn:microsoft.com/office/officeart/2005/8/layout/vList5"/>
    <dgm:cxn modelId="{985D0C07-FBCD-4131-858C-D5095E81C934}" type="presParOf" srcId="{1241BC65-06E6-4CDF-95F9-D9D0D18AD2A5}" destId="{7BC669AA-1B1F-4A5D-9CA4-15E5B88F1F88}" srcOrd="1" destOrd="0" presId="urn:microsoft.com/office/officeart/2005/8/layout/vList5"/>
    <dgm:cxn modelId="{3D519DF0-7A4F-41F6-A2A2-C3A9BC1F728A}" type="presParOf" srcId="{F8222029-FBF2-4328-8E04-7DF600704A15}" destId="{D02D51ED-0E7F-4B44-9E47-DC0A588A97EB}" srcOrd="5" destOrd="0" presId="urn:microsoft.com/office/officeart/2005/8/layout/vList5"/>
    <dgm:cxn modelId="{99DD21F6-200B-4D9F-972E-9A78E9974222}" type="presParOf" srcId="{F8222029-FBF2-4328-8E04-7DF600704A15}" destId="{23C6F53D-190F-4387-8669-E506D727DF3E}" srcOrd="6" destOrd="0" presId="urn:microsoft.com/office/officeart/2005/8/layout/vList5"/>
    <dgm:cxn modelId="{2B076B6E-3E53-4A35-B45B-233B0280D7A5}" type="presParOf" srcId="{23C6F53D-190F-4387-8669-E506D727DF3E}" destId="{5F024580-923A-43F2-B1EC-5DACF9BF7C72}" srcOrd="0" destOrd="0" presId="urn:microsoft.com/office/officeart/2005/8/layout/vList5"/>
    <dgm:cxn modelId="{3BA25AA7-2F10-428F-9E67-512E373BCBF9}" type="presParOf" srcId="{23C6F53D-190F-4387-8669-E506D727DF3E}" destId="{9DF19A79-BB51-44AE-A457-51BF47FB88E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17AB47-5B46-4BEC-ACDA-84CC85145A51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A60FA17-43AC-40EB-93B6-EF62C34BECEB}">
      <dgm:prSet phldrT="[Text]" custT="1"/>
      <dgm:spPr/>
      <dgm:t>
        <a:bodyPr/>
        <a:lstStyle/>
        <a:p>
          <a:r>
            <a:rPr lang="en-US" sz="1600" b="1" noProof="0" smtClean="0">
              <a:latin typeface="Comic Sans MS" pitchFamily="66" charset="0"/>
              <a:cs typeface="Times New Roman" pitchFamily="18" charset="0"/>
            </a:rPr>
            <a:t>Types of marketing research</a:t>
          </a:r>
          <a:endParaRPr lang="en-US" sz="1600" b="1" noProof="0">
            <a:latin typeface="Comic Sans MS" pitchFamily="66" charset="0"/>
            <a:cs typeface="Times New Roman" pitchFamily="18" charset="0"/>
          </a:endParaRPr>
        </a:p>
      </dgm:t>
    </dgm:pt>
    <dgm:pt modelId="{E7B69277-D005-4232-9713-D6131FDC5F18}" type="parTrans" cxnId="{0BCAD5EB-8091-485F-8ABB-5222C7586CF3}">
      <dgm:prSet/>
      <dgm:spPr/>
      <dgm:t>
        <a:bodyPr/>
        <a:lstStyle/>
        <a:p>
          <a:endParaRPr lang="en-US" sz="1600" b="1" noProof="0">
            <a:latin typeface="Comic Sans MS" pitchFamily="66" charset="0"/>
            <a:cs typeface="Times New Roman" pitchFamily="18" charset="0"/>
          </a:endParaRPr>
        </a:p>
      </dgm:t>
    </dgm:pt>
    <dgm:pt modelId="{CA940900-10E3-4C9D-B25F-B256922AB0A0}" type="sibTrans" cxnId="{0BCAD5EB-8091-485F-8ABB-5222C7586CF3}">
      <dgm:prSet/>
      <dgm:spPr/>
      <dgm:t>
        <a:bodyPr/>
        <a:lstStyle/>
        <a:p>
          <a:endParaRPr lang="en-US" sz="1600" b="1" noProof="0">
            <a:latin typeface="Comic Sans MS" pitchFamily="66" charset="0"/>
            <a:cs typeface="Times New Roman" pitchFamily="18" charset="0"/>
          </a:endParaRPr>
        </a:p>
      </dgm:t>
    </dgm:pt>
    <dgm:pt modelId="{FBFF2216-9FA0-426D-A2EC-3C575F832235}">
      <dgm:prSet phldrT="[Text]" custT="1"/>
      <dgm:spPr/>
      <dgm:t>
        <a:bodyPr/>
        <a:lstStyle/>
        <a:p>
          <a:r>
            <a:rPr lang="en-US" sz="1600" b="1" noProof="0" smtClean="0">
              <a:latin typeface="Comic Sans MS" pitchFamily="66" charset="0"/>
              <a:cs typeface="Times New Roman" pitchFamily="18" charset="0"/>
            </a:rPr>
            <a:t>Customer research</a:t>
          </a:r>
          <a:endParaRPr lang="en-US" sz="1600" b="1" noProof="0">
            <a:latin typeface="Comic Sans MS" pitchFamily="66" charset="0"/>
            <a:cs typeface="Times New Roman" pitchFamily="18" charset="0"/>
          </a:endParaRPr>
        </a:p>
      </dgm:t>
    </dgm:pt>
    <dgm:pt modelId="{EC2B03C9-3C7E-4348-95C0-85BB00DD64CE}" type="parTrans" cxnId="{936B0CF4-C54E-4AAC-AF5E-B9E4C6726A55}">
      <dgm:prSet custT="1"/>
      <dgm:spPr/>
      <dgm:t>
        <a:bodyPr/>
        <a:lstStyle/>
        <a:p>
          <a:endParaRPr lang="en-US" sz="1600" b="1" noProof="0">
            <a:latin typeface="Comic Sans MS" pitchFamily="66" charset="0"/>
            <a:cs typeface="Times New Roman" pitchFamily="18" charset="0"/>
          </a:endParaRPr>
        </a:p>
      </dgm:t>
    </dgm:pt>
    <dgm:pt modelId="{201370A5-8B46-4CCC-8D74-5FF03C8C2B93}" type="sibTrans" cxnId="{936B0CF4-C54E-4AAC-AF5E-B9E4C6726A55}">
      <dgm:prSet/>
      <dgm:spPr/>
      <dgm:t>
        <a:bodyPr/>
        <a:lstStyle/>
        <a:p>
          <a:endParaRPr lang="en-US" sz="1600" b="1" noProof="0">
            <a:latin typeface="Comic Sans MS" pitchFamily="66" charset="0"/>
            <a:cs typeface="Times New Roman" pitchFamily="18" charset="0"/>
          </a:endParaRPr>
        </a:p>
      </dgm:t>
    </dgm:pt>
    <dgm:pt modelId="{B85E70FD-1F4A-4021-A549-82ED5A90F0D0}">
      <dgm:prSet phldrT="[Text]" custT="1"/>
      <dgm:spPr/>
      <dgm:t>
        <a:bodyPr/>
        <a:lstStyle/>
        <a:p>
          <a:r>
            <a:rPr lang="en-US" sz="1600" b="1" noProof="0" smtClean="0">
              <a:latin typeface="Comic Sans MS" pitchFamily="66" charset="0"/>
              <a:cs typeface="Times New Roman" pitchFamily="18" charset="0"/>
            </a:rPr>
            <a:t>Advertising research</a:t>
          </a:r>
          <a:endParaRPr lang="en-US" sz="1600" b="1" noProof="0">
            <a:latin typeface="Comic Sans MS" pitchFamily="66" charset="0"/>
            <a:cs typeface="Times New Roman" pitchFamily="18" charset="0"/>
          </a:endParaRPr>
        </a:p>
      </dgm:t>
    </dgm:pt>
    <dgm:pt modelId="{E8E97FE5-9342-4420-BA53-C6D50BD64948}" type="parTrans" cxnId="{61DDD39F-A4DC-4037-BEEC-096AD36D7187}">
      <dgm:prSet custT="1"/>
      <dgm:spPr/>
      <dgm:t>
        <a:bodyPr/>
        <a:lstStyle/>
        <a:p>
          <a:endParaRPr lang="en-US" sz="1600" b="1" noProof="0">
            <a:latin typeface="Comic Sans MS" pitchFamily="66" charset="0"/>
            <a:cs typeface="Times New Roman" pitchFamily="18" charset="0"/>
          </a:endParaRPr>
        </a:p>
      </dgm:t>
    </dgm:pt>
    <dgm:pt modelId="{FA593093-B7A3-4E07-8AFB-4F0D937A7028}" type="sibTrans" cxnId="{61DDD39F-A4DC-4037-BEEC-096AD36D7187}">
      <dgm:prSet/>
      <dgm:spPr/>
      <dgm:t>
        <a:bodyPr/>
        <a:lstStyle/>
        <a:p>
          <a:endParaRPr lang="en-US" sz="1600" b="1" noProof="0">
            <a:latin typeface="Comic Sans MS" pitchFamily="66" charset="0"/>
            <a:cs typeface="Times New Roman" pitchFamily="18" charset="0"/>
          </a:endParaRPr>
        </a:p>
      </dgm:t>
    </dgm:pt>
    <dgm:pt modelId="{CBFC2F32-4C0E-4301-8814-5645571BBF35}">
      <dgm:prSet phldrT="[Text]" custT="1"/>
      <dgm:spPr/>
      <dgm:t>
        <a:bodyPr/>
        <a:lstStyle/>
        <a:p>
          <a:r>
            <a:rPr lang="en-US" sz="1600" b="1" noProof="0" smtClean="0">
              <a:latin typeface="Comic Sans MS" pitchFamily="66" charset="0"/>
              <a:cs typeface="Times New Roman" pitchFamily="18" charset="0"/>
            </a:rPr>
            <a:t>Sales research</a:t>
          </a:r>
          <a:endParaRPr lang="en-US" sz="1600" b="1" noProof="0">
            <a:latin typeface="Comic Sans MS" pitchFamily="66" charset="0"/>
            <a:cs typeface="Times New Roman" pitchFamily="18" charset="0"/>
          </a:endParaRPr>
        </a:p>
      </dgm:t>
    </dgm:pt>
    <dgm:pt modelId="{140C57BE-322C-4C1B-851D-8AFF7EC68D16}" type="parTrans" cxnId="{EADFE92D-516A-498C-B5DD-6CD5CE75BDA8}">
      <dgm:prSet custT="1"/>
      <dgm:spPr/>
      <dgm:t>
        <a:bodyPr/>
        <a:lstStyle/>
        <a:p>
          <a:endParaRPr lang="en-US" sz="1600" b="1" noProof="0">
            <a:latin typeface="Comic Sans MS" pitchFamily="66" charset="0"/>
            <a:cs typeface="Times New Roman" pitchFamily="18" charset="0"/>
          </a:endParaRPr>
        </a:p>
      </dgm:t>
    </dgm:pt>
    <dgm:pt modelId="{F954EC40-E664-4D24-B0AF-4D5C6D915D6A}" type="sibTrans" cxnId="{EADFE92D-516A-498C-B5DD-6CD5CE75BDA8}">
      <dgm:prSet/>
      <dgm:spPr/>
      <dgm:t>
        <a:bodyPr/>
        <a:lstStyle/>
        <a:p>
          <a:endParaRPr lang="en-US" sz="1600" b="1" noProof="0">
            <a:latin typeface="Comic Sans MS" pitchFamily="66" charset="0"/>
            <a:cs typeface="Times New Roman" pitchFamily="18" charset="0"/>
          </a:endParaRPr>
        </a:p>
      </dgm:t>
    </dgm:pt>
    <dgm:pt modelId="{7A460B73-C011-4DF7-A979-883596C43FB8}">
      <dgm:prSet phldrT="[Text]" custT="1"/>
      <dgm:spPr/>
      <dgm:t>
        <a:bodyPr/>
        <a:lstStyle/>
        <a:p>
          <a:r>
            <a:rPr lang="en-US" sz="1600" b="1" noProof="0" smtClean="0">
              <a:latin typeface="Comic Sans MS" pitchFamily="66" charset="0"/>
              <a:cs typeface="Times New Roman" pitchFamily="18" charset="0"/>
            </a:rPr>
            <a:t>Environment research</a:t>
          </a:r>
          <a:endParaRPr lang="en-US" sz="1600" b="1" noProof="0">
            <a:latin typeface="Comic Sans MS" pitchFamily="66" charset="0"/>
            <a:cs typeface="Times New Roman" pitchFamily="18" charset="0"/>
          </a:endParaRPr>
        </a:p>
      </dgm:t>
    </dgm:pt>
    <dgm:pt modelId="{4B593501-826C-4D08-9913-42A356E46C51}" type="parTrans" cxnId="{9A873725-E4BF-4AD8-9807-63655889AC32}">
      <dgm:prSet custT="1"/>
      <dgm:spPr/>
      <dgm:t>
        <a:bodyPr/>
        <a:lstStyle/>
        <a:p>
          <a:endParaRPr lang="en-US" sz="1600" b="1" noProof="0">
            <a:latin typeface="Comic Sans MS" pitchFamily="66" charset="0"/>
            <a:cs typeface="Times New Roman" pitchFamily="18" charset="0"/>
          </a:endParaRPr>
        </a:p>
      </dgm:t>
    </dgm:pt>
    <dgm:pt modelId="{2FB01819-4816-486C-BBA9-C0B2C2C3676D}" type="sibTrans" cxnId="{9A873725-E4BF-4AD8-9807-63655889AC32}">
      <dgm:prSet/>
      <dgm:spPr/>
      <dgm:t>
        <a:bodyPr/>
        <a:lstStyle/>
        <a:p>
          <a:endParaRPr lang="en-US" sz="1600" b="1" noProof="0">
            <a:latin typeface="Comic Sans MS" pitchFamily="66" charset="0"/>
            <a:cs typeface="Times New Roman" pitchFamily="18" charset="0"/>
          </a:endParaRPr>
        </a:p>
      </dgm:t>
    </dgm:pt>
    <dgm:pt modelId="{B071807B-B2A8-4080-9639-D8974E045E25}">
      <dgm:prSet custT="1"/>
      <dgm:spPr/>
      <dgm:t>
        <a:bodyPr/>
        <a:lstStyle/>
        <a:p>
          <a:r>
            <a:rPr lang="en-US" sz="1600" b="1" noProof="0" smtClean="0">
              <a:latin typeface="Comic Sans MS" pitchFamily="66" charset="0"/>
              <a:cs typeface="Times New Roman" pitchFamily="18" charset="0"/>
            </a:rPr>
            <a:t>Product research</a:t>
          </a:r>
          <a:endParaRPr lang="en-US" sz="1600" b="1" noProof="0">
            <a:latin typeface="Comic Sans MS" pitchFamily="66" charset="0"/>
            <a:cs typeface="Times New Roman" pitchFamily="18" charset="0"/>
          </a:endParaRPr>
        </a:p>
      </dgm:t>
    </dgm:pt>
    <dgm:pt modelId="{71B6B8DB-DF5B-4AF1-98CB-F6DBB948D8E9}" type="parTrans" cxnId="{DA8393AD-0385-4181-B74B-0825DDE2F10D}">
      <dgm:prSet custT="1"/>
      <dgm:spPr/>
      <dgm:t>
        <a:bodyPr/>
        <a:lstStyle/>
        <a:p>
          <a:endParaRPr lang="en-US" sz="1600" b="1" noProof="0">
            <a:latin typeface="Comic Sans MS" pitchFamily="66" charset="0"/>
            <a:cs typeface="Times New Roman" pitchFamily="18" charset="0"/>
          </a:endParaRPr>
        </a:p>
      </dgm:t>
    </dgm:pt>
    <dgm:pt modelId="{775832DA-515B-4254-BB46-9A84C088FBC3}" type="sibTrans" cxnId="{DA8393AD-0385-4181-B74B-0825DDE2F10D}">
      <dgm:prSet/>
      <dgm:spPr/>
      <dgm:t>
        <a:bodyPr/>
        <a:lstStyle/>
        <a:p>
          <a:endParaRPr lang="en-US" sz="1600" b="1" noProof="0">
            <a:latin typeface="Comic Sans MS" pitchFamily="66" charset="0"/>
            <a:cs typeface="Times New Roman" pitchFamily="18" charset="0"/>
          </a:endParaRPr>
        </a:p>
      </dgm:t>
    </dgm:pt>
    <dgm:pt modelId="{F6779A6D-F371-4D93-9A2B-EA1604336538}">
      <dgm:prSet custT="1"/>
      <dgm:spPr/>
      <dgm:t>
        <a:bodyPr/>
        <a:lstStyle/>
        <a:p>
          <a:r>
            <a:rPr lang="en-US" sz="1600" b="1" noProof="0" smtClean="0">
              <a:latin typeface="Comic Sans MS" pitchFamily="66" charset="0"/>
              <a:cs typeface="Times New Roman" pitchFamily="18" charset="0"/>
            </a:rPr>
            <a:t>Distribution research</a:t>
          </a:r>
          <a:endParaRPr lang="en-US" sz="1600" b="1" noProof="0">
            <a:latin typeface="Comic Sans MS" pitchFamily="66" charset="0"/>
            <a:cs typeface="Times New Roman" pitchFamily="18" charset="0"/>
          </a:endParaRPr>
        </a:p>
      </dgm:t>
    </dgm:pt>
    <dgm:pt modelId="{D7A05EA2-7B18-4BDA-8AC1-59D3806CE841}" type="parTrans" cxnId="{2E70131C-33FE-4C29-A113-A67DB2B404D3}">
      <dgm:prSet custT="1"/>
      <dgm:spPr/>
      <dgm:t>
        <a:bodyPr/>
        <a:lstStyle/>
        <a:p>
          <a:endParaRPr lang="en-US" sz="1600" b="1" noProof="0">
            <a:latin typeface="Comic Sans MS" pitchFamily="66" charset="0"/>
            <a:cs typeface="Times New Roman" pitchFamily="18" charset="0"/>
          </a:endParaRPr>
        </a:p>
      </dgm:t>
    </dgm:pt>
    <dgm:pt modelId="{35BD02C6-6DC8-4C3C-9BB5-6261868752BC}" type="sibTrans" cxnId="{2E70131C-33FE-4C29-A113-A67DB2B404D3}">
      <dgm:prSet/>
      <dgm:spPr/>
      <dgm:t>
        <a:bodyPr/>
        <a:lstStyle/>
        <a:p>
          <a:endParaRPr lang="en-US" sz="1600" b="1" noProof="0">
            <a:latin typeface="Comic Sans MS" pitchFamily="66" charset="0"/>
            <a:cs typeface="Times New Roman" pitchFamily="18" charset="0"/>
          </a:endParaRPr>
        </a:p>
      </dgm:t>
    </dgm:pt>
    <dgm:pt modelId="{4724C58C-909B-4A25-BBF4-8B1AA167A44D}" type="pres">
      <dgm:prSet presAssocID="{2917AB47-5B46-4BEC-ACDA-84CC85145A5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2414D4FB-F83A-4CBB-B014-93970FE56A6F}" type="pres">
      <dgm:prSet presAssocID="{EA60FA17-43AC-40EB-93B6-EF62C34BECEB}" presName="centerShape" presStyleLbl="node0" presStyleIdx="0" presStyleCnt="1"/>
      <dgm:spPr/>
      <dgm:t>
        <a:bodyPr/>
        <a:lstStyle/>
        <a:p>
          <a:endParaRPr lang="sk-SK"/>
        </a:p>
      </dgm:t>
    </dgm:pt>
    <dgm:pt modelId="{FBB0E8BE-C979-4EDB-B416-48EF1BECFEBB}" type="pres">
      <dgm:prSet presAssocID="{EC2B03C9-3C7E-4348-95C0-85BB00DD64CE}" presName="parTrans" presStyleLbl="sibTrans2D1" presStyleIdx="0" presStyleCnt="6"/>
      <dgm:spPr/>
      <dgm:t>
        <a:bodyPr/>
        <a:lstStyle/>
        <a:p>
          <a:endParaRPr lang="sk-SK"/>
        </a:p>
      </dgm:t>
    </dgm:pt>
    <dgm:pt modelId="{DBBB92C1-58C3-4CE9-A716-8F7F247B9C0B}" type="pres">
      <dgm:prSet presAssocID="{EC2B03C9-3C7E-4348-95C0-85BB00DD64CE}" presName="connectorText" presStyleLbl="sibTrans2D1" presStyleIdx="0" presStyleCnt="6"/>
      <dgm:spPr/>
      <dgm:t>
        <a:bodyPr/>
        <a:lstStyle/>
        <a:p>
          <a:endParaRPr lang="sk-SK"/>
        </a:p>
      </dgm:t>
    </dgm:pt>
    <dgm:pt modelId="{B29544E6-1FB4-4323-9596-37883A840140}" type="pres">
      <dgm:prSet presAssocID="{FBFF2216-9FA0-426D-A2EC-3C575F83223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230AD44-1A3F-4D0A-8A78-C898992B10B1}" type="pres">
      <dgm:prSet presAssocID="{E8E97FE5-9342-4420-BA53-C6D50BD64948}" presName="parTrans" presStyleLbl="sibTrans2D1" presStyleIdx="1" presStyleCnt="6"/>
      <dgm:spPr/>
      <dgm:t>
        <a:bodyPr/>
        <a:lstStyle/>
        <a:p>
          <a:endParaRPr lang="sk-SK"/>
        </a:p>
      </dgm:t>
    </dgm:pt>
    <dgm:pt modelId="{78AD81B2-FB38-49D8-8FBF-AAF86D9BC913}" type="pres">
      <dgm:prSet presAssocID="{E8E97FE5-9342-4420-BA53-C6D50BD64948}" presName="connectorText" presStyleLbl="sibTrans2D1" presStyleIdx="1" presStyleCnt="6"/>
      <dgm:spPr/>
      <dgm:t>
        <a:bodyPr/>
        <a:lstStyle/>
        <a:p>
          <a:endParaRPr lang="sk-SK"/>
        </a:p>
      </dgm:t>
    </dgm:pt>
    <dgm:pt modelId="{037A443D-A4E2-4D31-9D3A-71EC03A673FA}" type="pres">
      <dgm:prSet presAssocID="{B85E70FD-1F4A-4021-A549-82ED5A90F0D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508B0F7-C6CC-4153-8170-6D4AE03B5B16}" type="pres">
      <dgm:prSet presAssocID="{71B6B8DB-DF5B-4AF1-98CB-F6DBB948D8E9}" presName="parTrans" presStyleLbl="sibTrans2D1" presStyleIdx="2" presStyleCnt="6"/>
      <dgm:spPr/>
      <dgm:t>
        <a:bodyPr/>
        <a:lstStyle/>
        <a:p>
          <a:endParaRPr lang="sk-SK"/>
        </a:p>
      </dgm:t>
    </dgm:pt>
    <dgm:pt modelId="{A32F93D0-E16B-48BB-ABA6-3F8550946688}" type="pres">
      <dgm:prSet presAssocID="{71B6B8DB-DF5B-4AF1-98CB-F6DBB948D8E9}" presName="connectorText" presStyleLbl="sibTrans2D1" presStyleIdx="2" presStyleCnt="6"/>
      <dgm:spPr/>
      <dgm:t>
        <a:bodyPr/>
        <a:lstStyle/>
        <a:p>
          <a:endParaRPr lang="sk-SK"/>
        </a:p>
      </dgm:t>
    </dgm:pt>
    <dgm:pt modelId="{D5B9941E-FA94-49EF-8CEB-A3B69A9DA2BD}" type="pres">
      <dgm:prSet presAssocID="{B071807B-B2A8-4080-9639-D8974E045E2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1020AEA-CE7C-4C35-A816-91D4132FC2C0}" type="pres">
      <dgm:prSet presAssocID="{D7A05EA2-7B18-4BDA-8AC1-59D3806CE841}" presName="parTrans" presStyleLbl="sibTrans2D1" presStyleIdx="3" presStyleCnt="6"/>
      <dgm:spPr/>
      <dgm:t>
        <a:bodyPr/>
        <a:lstStyle/>
        <a:p>
          <a:endParaRPr lang="sk-SK"/>
        </a:p>
      </dgm:t>
    </dgm:pt>
    <dgm:pt modelId="{418A37E4-DC64-4779-BC14-9EBF44AC8759}" type="pres">
      <dgm:prSet presAssocID="{D7A05EA2-7B18-4BDA-8AC1-59D3806CE841}" presName="connectorText" presStyleLbl="sibTrans2D1" presStyleIdx="3" presStyleCnt="6"/>
      <dgm:spPr/>
      <dgm:t>
        <a:bodyPr/>
        <a:lstStyle/>
        <a:p>
          <a:endParaRPr lang="sk-SK"/>
        </a:p>
      </dgm:t>
    </dgm:pt>
    <dgm:pt modelId="{9829FFFA-A440-4413-9398-3700AF3748C7}" type="pres">
      <dgm:prSet presAssocID="{F6779A6D-F371-4D93-9A2B-EA160433653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52D5683-9712-46CE-9CF0-7E3DEA26F67C}" type="pres">
      <dgm:prSet presAssocID="{140C57BE-322C-4C1B-851D-8AFF7EC68D16}" presName="parTrans" presStyleLbl="sibTrans2D1" presStyleIdx="4" presStyleCnt="6"/>
      <dgm:spPr/>
      <dgm:t>
        <a:bodyPr/>
        <a:lstStyle/>
        <a:p>
          <a:endParaRPr lang="sk-SK"/>
        </a:p>
      </dgm:t>
    </dgm:pt>
    <dgm:pt modelId="{CFADB2E4-EBC5-4AF2-B3E5-1D2DCB36DBB0}" type="pres">
      <dgm:prSet presAssocID="{140C57BE-322C-4C1B-851D-8AFF7EC68D16}" presName="connectorText" presStyleLbl="sibTrans2D1" presStyleIdx="4" presStyleCnt="6"/>
      <dgm:spPr/>
      <dgm:t>
        <a:bodyPr/>
        <a:lstStyle/>
        <a:p>
          <a:endParaRPr lang="sk-SK"/>
        </a:p>
      </dgm:t>
    </dgm:pt>
    <dgm:pt modelId="{740FFDA6-E9B4-45B7-82B3-DF0EF2AFD871}" type="pres">
      <dgm:prSet presAssocID="{CBFC2F32-4C0E-4301-8814-5645571BBF3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296BC77-F071-49E5-B1F0-D0A753A661E2}" type="pres">
      <dgm:prSet presAssocID="{4B593501-826C-4D08-9913-42A356E46C51}" presName="parTrans" presStyleLbl="sibTrans2D1" presStyleIdx="5" presStyleCnt="6"/>
      <dgm:spPr/>
      <dgm:t>
        <a:bodyPr/>
        <a:lstStyle/>
        <a:p>
          <a:endParaRPr lang="sk-SK"/>
        </a:p>
      </dgm:t>
    </dgm:pt>
    <dgm:pt modelId="{58474947-AFE8-4A8C-BF26-636D0EDCD5AB}" type="pres">
      <dgm:prSet presAssocID="{4B593501-826C-4D08-9913-42A356E46C51}" presName="connectorText" presStyleLbl="sibTrans2D1" presStyleIdx="5" presStyleCnt="6"/>
      <dgm:spPr/>
      <dgm:t>
        <a:bodyPr/>
        <a:lstStyle/>
        <a:p>
          <a:endParaRPr lang="sk-SK"/>
        </a:p>
      </dgm:t>
    </dgm:pt>
    <dgm:pt modelId="{5C1394F5-4078-4C32-BC3D-0A819F71924E}" type="pres">
      <dgm:prSet presAssocID="{7A460B73-C011-4DF7-A979-883596C43FB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61DDD39F-A4DC-4037-BEEC-096AD36D7187}" srcId="{EA60FA17-43AC-40EB-93B6-EF62C34BECEB}" destId="{B85E70FD-1F4A-4021-A549-82ED5A90F0D0}" srcOrd="1" destOrd="0" parTransId="{E8E97FE5-9342-4420-BA53-C6D50BD64948}" sibTransId="{FA593093-B7A3-4E07-8AFB-4F0D937A7028}"/>
    <dgm:cxn modelId="{28F81A0B-26B2-4D06-A89B-61E279EC6DDF}" type="presOf" srcId="{4B593501-826C-4D08-9913-42A356E46C51}" destId="{3296BC77-F071-49E5-B1F0-D0A753A661E2}" srcOrd="0" destOrd="0" presId="urn:microsoft.com/office/officeart/2005/8/layout/radial5"/>
    <dgm:cxn modelId="{29B023A1-3ED3-40F3-94D8-D76881520A4C}" type="presOf" srcId="{EC2B03C9-3C7E-4348-95C0-85BB00DD64CE}" destId="{FBB0E8BE-C979-4EDB-B416-48EF1BECFEBB}" srcOrd="0" destOrd="0" presId="urn:microsoft.com/office/officeart/2005/8/layout/radial5"/>
    <dgm:cxn modelId="{0BCAD5EB-8091-485F-8ABB-5222C7586CF3}" srcId="{2917AB47-5B46-4BEC-ACDA-84CC85145A51}" destId="{EA60FA17-43AC-40EB-93B6-EF62C34BECEB}" srcOrd="0" destOrd="0" parTransId="{E7B69277-D005-4232-9713-D6131FDC5F18}" sibTransId="{CA940900-10E3-4C9D-B25F-B256922AB0A0}"/>
    <dgm:cxn modelId="{DA8393AD-0385-4181-B74B-0825DDE2F10D}" srcId="{EA60FA17-43AC-40EB-93B6-EF62C34BECEB}" destId="{B071807B-B2A8-4080-9639-D8974E045E25}" srcOrd="2" destOrd="0" parTransId="{71B6B8DB-DF5B-4AF1-98CB-F6DBB948D8E9}" sibTransId="{775832DA-515B-4254-BB46-9A84C088FBC3}"/>
    <dgm:cxn modelId="{748C1D23-94C9-4182-BA66-99256B558C25}" type="presOf" srcId="{140C57BE-322C-4C1B-851D-8AFF7EC68D16}" destId="{CFADB2E4-EBC5-4AF2-B3E5-1D2DCB36DBB0}" srcOrd="1" destOrd="0" presId="urn:microsoft.com/office/officeart/2005/8/layout/radial5"/>
    <dgm:cxn modelId="{FF80555A-40D3-4ED7-A56A-C09FBD0ED033}" type="presOf" srcId="{E8E97FE5-9342-4420-BA53-C6D50BD64948}" destId="{1230AD44-1A3F-4D0A-8A78-C898992B10B1}" srcOrd="0" destOrd="0" presId="urn:microsoft.com/office/officeart/2005/8/layout/radial5"/>
    <dgm:cxn modelId="{EADFE92D-516A-498C-B5DD-6CD5CE75BDA8}" srcId="{EA60FA17-43AC-40EB-93B6-EF62C34BECEB}" destId="{CBFC2F32-4C0E-4301-8814-5645571BBF35}" srcOrd="4" destOrd="0" parTransId="{140C57BE-322C-4C1B-851D-8AFF7EC68D16}" sibTransId="{F954EC40-E664-4D24-B0AF-4D5C6D915D6A}"/>
    <dgm:cxn modelId="{74F17191-3D5F-4232-9574-05DC32B15B56}" type="presOf" srcId="{2917AB47-5B46-4BEC-ACDA-84CC85145A51}" destId="{4724C58C-909B-4A25-BBF4-8B1AA167A44D}" srcOrd="0" destOrd="0" presId="urn:microsoft.com/office/officeart/2005/8/layout/radial5"/>
    <dgm:cxn modelId="{59055412-F519-4518-A1BA-9C18BF6E925B}" type="presOf" srcId="{71B6B8DB-DF5B-4AF1-98CB-F6DBB948D8E9}" destId="{7508B0F7-C6CC-4153-8170-6D4AE03B5B16}" srcOrd="0" destOrd="0" presId="urn:microsoft.com/office/officeart/2005/8/layout/radial5"/>
    <dgm:cxn modelId="{0DE5FC6A-5FFB-4A1C-A09B-EA8B623B3035}" type="presOf" srcId="{4B593501-826C-4D08-9913-42A356E46C51}" destId="{58474947-AFE8-4A8C-BF26-636D0EDCD5AB}" srcOrd="1" destOrd="0" presId="urn:microsoft.com/office/officeart/2005/8/layout/radial5"/>
    <dgm:cxn modelId="{2DA5FEB5-5F80-4137-888D-A94D78EE87E6}" type="presOf" srcId="{B85E70FD-1F4A-4021-A549-82ED5A90F0D0}" destId="{037A443D-A4E2-4D31-9D3A-71EC03A673FA}" srcOrd="0" destOrd="0" presId="urn:microsoft.com/office/officeart/2005/8/layout/radial5"/>
    <dgm:cxn modelId="{2E70131C-33FE-4C29-A113-A67DB2B404D3}" srcId="{EA60FA17-43AC-40EB-93B6-EF62C34BECEB}" destId="{F6779A6D-F371-4D93-9A2B-EA1604336538}" srcOrd="3" destOrd="0" parTransId="{D7A05EA2-7B18-4BDA-8AC1-59D3806CE841}" sibTransId="{35BD02C6-6DC8-4C3C-9BB5-6261868752BC}"/>
    <dgm:cxn modelId="{313BBB40-2F01-41D1-9B43-A90B105BF31A}" type="presOf" srcId="{F6779A6D-F371-4D93-9A2B-EA1604336538}" destId="{9829FFFA-A440-4413-9398-3700AF3748C7}" srcOrd="0" destOrd="0" presId="urn:microsoft.com/office/officeart/2005/8/layout/radial5"/>
    <dgm:cxn modelId="{94273F01-3A0F-44BD-9937-EED94FBAAB5F}" type="presOf" srcId="{140C57BE-322C-4C1B-851D-8AFF7EC68D16}" destId="{452D5683-9712-46CE-9CF0-7E3DEA26F67C}" srcOrd="0" destOrd="0" presId="urn:microsoft.com/office/officeart/2005/8/layout/radial5"/>
    <dgm:cxn modelId="{8C8B3A5B-9D1B-40D8-97B7-F3200C0C1871}" type="presOf" srcId="{7A460B73-C011-4DF7-A979-883596C43FB8}" destId="{5C1394F5-4078-4C32-BC3D-0A819F71924E}" srcOrd="0" destOrd="0" presId="urn:microsoft.com/office/officeart/2005/8/layout/radial5"/>
    <dgm:cxn modelId="{7DCDC70C-A226-477E-A5D9-BFEB21D411F3}" type="presOf" srcId="{D7A05EA2-7B18-4BDA-8AC1-59D3806CE841}" destId="{418A37E4-DC64-4779-BC14-9EBF44AC8759}" srcOrd="1" destOrd="0" presId="urn:microsoft.com/office/officeart/2005/8/layout/radial5"/>
    <dgm:cxn modelId="{FCE8A9B0-5279-41EA-81C8-5A7765FB20F6}" type="presOf" srcId="{71B6B8DB-DF5B-4AF1-98CB-F6DBB948D8E9}" destId="{A32F93D0-E16B-48BB-ABA6-3F8550946688}" srcOrd="1" destOrd="0" presId="urn:microsoft.com/office/officeart/2005/8/layout/radial5"/>
    <dgm:cxn modelId="{A0D36AFF-D7E3-4256-A896-3F6BBBE58AD2}" type="presOf" srcId="{D7A05EA2-7B18-4BDA-8AC1-59D3806CE841}" destId="{01020AEA-CE7C-4C35-A816-91D4132FC2C0}" srcOrd="0" destOrd="0" presId="urn:microsoft.com/office/officeart/2005/8/layout/radial5"/>
    <dgm:cxn modelId="{7F37031B-283F-486E-92AD-ABF4454E03AA}" type="presOf" srcId="{B071807B-B2A8-4080-9639-D8974E045E25}" destId="{D5B9941E-FA94-49EF-8CEB-A3B69A9DA2BD}" srcOrd="0" destOrd="0" presId="urn:microsoft.com/office/officeart/2005/8/layout/radial5"/>
    <dgm:cxn modelId="{C810D252-F65D-485F-8FDD-7ED3A125F38A}" type="presOf" srcId="{E8E97FE5-9342-4420-BA53-C6D50BD64948}" destId="{78AD81B2-FB38-49D8-8FBF-AAF86D9BC913}" srcOrd="1" destOrd="0" presId="urn:microsoft.com/office/officeart/2005/8/layout/radial5"/>
    <dgm:cxn modelId="{CDF58C9C-126F-4EF1-A406-E2041DD81A8D}" type="presOf" srcId="{EC2B03C9-3C7E-4348-95C0-85BB00DD64CE}" destId="{DBBB92C1-58C3-4CE9-A716-8F7F247B9C0B}" srcOrd="1" destOrd="0" presId="urn:microsoft.com/office/officeart/2005/8/layout/radial5"/>
    <dgm:cxn modelId="{936B0CF4-C54E-4AAC-AF5E-B9E4C6726A55}" srcId="{EA60FA17-43AC-40EB-93B6-EF62C34BECEB}" destId="{FBFF2216-9FA0-426D-A2EC-3C575F832235}" srcOrd="0" destOrd="0" parTransId="{EC2B03C9-3C7E-4348-95C0-85BB00DD64CE}" sibTransId="{201370A5-8B46-4CCC-8D74-5FF03C8C2B93}"/>
    <dgm:cxn modelId="{6E45933A-B838-4B11-A4BF-099A8CAD46B4}" type="presOf" srcId="{FBFF2216-9FA0-426D-A2EC-3C575F832235}" destId="{B29544E6-1FB4-4323-9596-37883A840140}" srcOrd="0" destOrd="0" presId="urn:microsoft.com/office/officeart/2005/8/layout/radial5"/>
    <dgm:cxn modelId="{F160D2A9-CEB1-4921-9048-30EE2251D584}" type="presOf" srcId="{CBFC2F32-4C0E-4301-8814-5645571BBF35}" destId="{740FFDA6-E9B4-45B7-82B3-DF0EF2AFD871}" srcOrd="0" destOrd="0" presId="urn:microsoft.com/office/officeart/2005/8/layout/radial5"/>
    <dgm:cxn modelId="{9A873725-E4BF-4AD8-9807-63655889AC32}" srcId="{EA60FA17-43AC-40EB-93B6-EF62C34BECEB}" destId="{7A460B73-C011-4DF7-A979-883596C43FB8}" srcOrd="5" destOrd="0" parTransId="{4B593501-826C-4D08-9913-42A356E46C51}" sibTransId="{2FB01819-4816-486C-BBA9-C0B2C2C3676D}"/>
    <dgm:cxn modelId="{097C050B-2095-4738-8914-74D83ECF7F68}" type="presOf" srcId="{EA60FA17-43AC-40EB-93B6-EF62C34BECEB}" destId="{2414D4FB-F83A-4CBB-B014-93970FE56A6F}" srcOrd="0" destOrd="0" presId="urn:microsoft.com/office/officeart/2005/8/layout/radial5"/>
    <dgm:cxn modelId="{3334F006-AE74-4DAD-9982-80DFA7AB7A0B}" type="presParOf" srcId="{4724C58C-909B-4A25-BBF4-8B1AA167A44D}" destId="{2414D4FB-F83A-4CBB-B014-93970FE56A6F}" srcOrd="0" destOrd="0" presId="urn:microsoft.com/office/officeart/2005/8/layout/radial5"/>
    <dgm:cxn modelId="{B34E62ED-1869-48D0-9A8D-DE48EF242BD1}" type="presParOf" srcId="{4724C58C-909B-4A25-BBF4-8B1AA167A44D}" destId="{FBB0E8BE-C979-4EDB-B416-48EF1BECFEBB}" srcOrd="1" destOrd="0" presId="urn:microsoft.com/office/officeart/2005/8/layout/radial5"/>
    <dgm:cxn modelId="{F8C865E7-C976-465E-A96B-4DFA8A270256}" type="presParOf" srcId="{FBB0E8BE-C979-4EDB-B416-48EF1BECFEBB}" destId="{DBBB92C1-58C3-4CE9-A716-8F7F247B9C0B}" srcOrd="0" destOrd="0" presId="urn:microsoft.com/office/officeart/2005/8/layout/radial5"/>
    <dgm:cxn modelId="{267A9D8C-31CF-4DBB-AC73-E26F2FA4F3DB}" type="presParOf" srcId="{4724C58C-909B-4A25-BBF4-8B1AA167A44D}" destId="{B29544E6-1FB4-4323-9596-37883A840140}" srcOrd="2" destOrd="0" presId="urn:microsoft.com/office/officeart/2005/8/layout/radial5"/>
    <dgm:cxn modelId="{D4E39EE5-2540-48E0-B716-E4592937FDE7}" type="presParOf" srcId="{4724C58C-909B-4A25-BBF4-8B1AA167A44D}" destId="{1230AD44-1A3F-4D0A-8A78-C898992B10B1}" srcOrd="3" destOrd="0" presId="urn:microsoft.com/office/officeart/2005/8/layout/radial5"/>
    <dgm:cxn modelId="{C144DF45-FF25-4B96-96C6-0D35DD2637A1}" type="presParOf" srcId="{1230AD44-1A3F-4D0A-8A78-C898992B10B1}" destId="{78AD81B2-FB38-49D8-8FBF-AAF86D9BC913}" srcOrd="0" destOrd="0" presId="urn:microsoft.com/office/officeart/2005/8/layout/radial5"/>
    <dgm:cxn modelId="{68B65482-7ABB-4FFA-B728-93E41CCE7EC8}" type="presParOf" srcId="{4724C58C-909B-4A25-BBF4-8B1AA167A44D}" destId="{037A443D-A4E2-4D31-9D3A-71EC03A673FA}" srcOrd="4" destOrd="0" presId="urn:microsoft.com/office/officeart/2005/8/layout/radial5"/>
    <dgm:cxn modelId="{F8F99279-BA01-48E5-A325-0824F6EB2336}" type="presParOf" srcId="{4724C58C-909B-4A25-BBF4-8B1AA167A44D}" destId="{7508B0F7-C6CC-4153-8170-6D4AE03B5B16}" srcOrd="5" destOrd="0" presId="urn:microsoft.com/office/officeart/2005/8/layout/radial5"/>
    <dgm:cxn modelId="{1CAA9AF6-9ADD-4AAB-82F3-A1B53BEF4488}" type="presParOf" srcId="{7508B0F7-C6CC-4153-8170-6D4AE03B5B16}" destId="{A32F93D0-E16B-48BB-ABA6-3F8550946688}" srcOrd="0" destOrd="0" presId="urn:microsoft.com/office/officeart/2005/8/layout/radial5"/>
    <dgm:cxn modelId="{F28F6CBF-65C3-4069-B6ED-8C01DA3B4AB0}" type="presParOf" srcId="{4724C58C-909B-4A25-BBF4-8B1AA167A44D}" destId="{D5B9941E-FA94-49EF-8CEB-A3B69A9DA2BD}" srcOrd="6" destOrd="0" presId="urn:microsoft.com/office/officeart/2005/8/layout/radial5"/>
    <dgm:cxn modelId="{D9659817-6D8A-4764-8DD9-75883AEAEF19}" type="presParOf" srcId="{4724C58C-909B-4A25-BBF4-8B1AA167A44D}" destId="{01020AEA-CE7C-4C35-A816-91D4132FC2C0}" srcOrd="7" destOrd="0" presId="urn:microsoft.com/office/officeart/2005/8/layout/radial5"/>
    <dgm:cxn modelId="{0487B456-AEF8-4E57-90FB-B9FF35EC9415}" type="presParOf" srcId="{01020AEA-CE7C-4C35-A816-91D4132FC2C0}" destId="{418A37E4-DC64-4779-BC14-9EBF44AC8759}" srcOrd="0" destOrd="0" presId="urn:microsoft.com/office/officeart/2005/8/layout/radial5"/>
    <dgm:cxn modelId="{EBBC03B2-4A7E-4A8E-AE25-BEEF680C89C9}" type="presParOf" srcId="{4724C58C-909B-4A25-BBF4-8B1AA167A44D}" destId="{9829FFFA-A440-4413-9398-3700AF3748C7}" srcOrd="8" destOrd="0" presId="urn:microsoft.com/office/officeart/2005/8/layout/radial5"/>
    <dgm:cxn modelId="{79AF7CBA-6408-4DB6-81C1-CB539F202F0B}" type="presParOf" srcId="{4724C58C-909B-4A25-BBF4-8B1AA167A44D}" destId="{452D5683-9712-46CE-9CF0-7E3DEA26F67C}" srcOrd="9" destOrd="0" presId="urn:microsoft.com/office/officeart/2005/8/layout/radial5"/>
    <dgm:cxn modelId="{5A861FC8-E538-4BB2-A018-48C92FB4F65C}" type="presParOf" srcId="{452D5683-9712-46CE-9CF0-7E3DEA26F67C}" destId="{CFADB2E4-EBC5-4AF2-B3E5-1D2DCB36DBB0}" srcOrd="0" destOrd="0" presId="urn:microsoft.com/office/officeart/2005/8/layout/radial5"/>
    <dgm:cxn modelId="{C901AB99-2958-4527-A5D0-54BBE3CB5C8F}" type="presParOf" srcId="{4724C58C-909B-4A25-BBF4-8B1AA167A44D}" destId="{740FFDA6-E9B4-45B7-82B3-DF0EF2AFD871}" srcOrd="10" destOrd="0" presId="urn:microsoft.com/office/officeart/2005/8/layout/radial5"/>
    <dgm:cxn modelId="{0DD739C1-4DAF-4954-9053-6F932AF57224}" type="presParOf" srcId="{4724C58C-909B-4A25-BBF4-8B1AA167A44D}" destId="{3296BC77-F071-49E5-B1F0-D0A753A661E2}" srcOrd="11" destOrd="0" presId="urn:microsoft.com/office/officeart/2005/8/layout/radial5"/>
    <dgm:cxn modelId="{F2AC8930-20C2-48DE-9A2B-D0177CA4AEB9}" type="presParOf" srcId="{3296BC77-F071-49E5-B1F0-D0A753A661E2}" destId="{58474947-AFE8-4A8C-BF26-636D0EDCD5AB}" srcOrd="0" destOrd="0" presId="urn:microsoft.com/office/officeart/2005/8/layout/radial5"/>
    <dgm:cxn modelId="{D8EA5ADF-C651-4949-B093-B85A8B71D692}" type="presParOf" srcId="{4724C58C-909B-4A25-BBF4-8B1AA167A44D}" destId="{5C1394F5-4078-4C32-BC3D-0A819F71924E}" srcOrd="12" destOrd="0" presId="urn:microsoft.com/office/officeart/2005/8/layout/radial5"/>
  </dgm:cxnLst>
  <dgm:bg>
    <a:solidFill>
      <a:schemeClr val="accent3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4FB446-EA2B-42BB-879D-68FDB2519399}" type="doc">
      <dgm:prSet loTypeId="urn:microsoft.com/office/officeart/2005/8/layout/chevron2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7305559-C942-4FBC-A060-3D7BEE83BE68}">
      <dgm:prSet phldrT="[Text]" custT="1"/>
      <dgm:spPr/>
      <dgm:t>
        <a:bodyPr/>
        <a:lstStyle/>
        <a:p>
          <a:r>
            <a:rPr lang="en-US" sz="1400" noProof="0" smtClean="0">
              <a:latin typeface="Comic Sans MS" pitchFamily="66" charset="0"/>
            </a:rPr>
            <a:t>1</a:t>
          </a:r>
          <a:endParaRPr lang="en-US" sz="1400" noProof="0">
            <a:latin typeface="Comic Sans MS" pitchFamily="66" charset="0"/>
          </a:endParaRPr>
        </a:p>
      </dgm:t>
    </dgm:pt>
    <dgm:pt modelId="{71B12F87-4609-481E-A02B-ADD3DD6EF299}" type="parTrans" cxnId="{81567794-267E-4D84-A310-A9F36E61A67B}">
      <dgm:prSet/>
      <dgm:spPr/>
      <dgm:t>
        <a:bodyPr/>
        <a:lstStyle/>
        <a:p>
          <a:endParaRPr lang="en-US" sz="1400" noProof="0">
            <a:latin typeface="Comic Sans MS" pitchFamily="66" charset="0"/>
          </a:endParaRPr>
        </a:p>
      </dgm:t>
    </dgm:pt>
    <dgm:pt modelId="{A7B2AD6C-3C71-4800-838C-19530346E32D}" type="sibTrans" cxnId="{81567794-267E-4D84-A310-A9F36E61A67B}">
      <dgm:prSet/>
      <dgm:spPr/>
      <dgm:t>
        <a:bodyPr/>
        <a:lstStyle/>
        <a:p>
          <a:endParaRPr lang="en-US" sz="1400" noProof="0">
            <a:latin typeface="Comic Sans MS" pitchFamily="66" charset="0"/>
          </a:endParaRPr>
        </a:p>
      </dgm:t>
    </dgm:pt>
    <dgm:pt modelId="{775413F4-3216-4209-9C21-1314AF9127C6}">
      <dgm:prSet phldrT="[Text]" custT="1"/>
      <dgm:spPr/>
      <dgm:t>
        <a:bodyPr/>
        <a:lstStyle/>
        <a:p>
          <a:r>
            <a:rPr lang="en-US" sz="1400" noProof="0" smtClean="0">
              <a:latin typeface="Comic Sans MS" pitchFamily="66" charset="0"/>
            </a:rPr>
            <a:t>Ask yourself why the market research is needed</a:t>
          </a:r>
          <a:endParaRPr lang="en-US" sz="1400" noProof="0">
            <a:latin typeface="Comic Sans MS" pitchFamily="66" charset="0"/>
          </a:endParaRPr>
        </a:p>
      </dgm:t>
    </dgm:pt>
    <dgm:pt modelId="{F79E2321-C855-471C-AB76-4BCEB5E7030D}" type="parTrans" cxnId="{5F929E4E-FC1F-458F-87B9-F31FE59E4A04}">
      <dgm:prSet/>
      <dgm:spPr/>
      <dgm:t>
        <a:bodyPr/>
        <a:lstStyle/>
        <a:p>
          <a:endParaRPr lang="en-US" sz="1400" noProof="0">
            <a:latin typeface="Comic Sans MS" pitchFamily="66" charset="0"/>
          </a:endParaRPr>
        </a:p>
      </dgm:t>
    </dgm:pt>
    <dgm:pt modelId="{0388D0D3-083D-414E-B99F-911E8E8E6D14}" type="sibTrans" cxnId="{5F929E4E-FC1F-458F-87B9-F31FE59E4A04}">
      <dgm:prSet/>
      <dgm:spPr/>
      <dgm:t>
        <a:bodyPr/>
        <a:lstStyle/>
        <a:p>
          <a:endParaRPr lang="en-US" sz="1400" noProof="0">
            <a:latin typeface="Comic Sans MS" pitchFamily="66" charset="0"/>
          </a:endParaRPr>
        </a:p>
      </dgm:t>
    </dgm:pt>
    <dgm:pt modelId="{D8125563-E802-4F5D-BAB2-4BC6F76DF04E}">
      <dgm:prSet phldrT="[Text]" custT="1"/>
      <dgm:spPr/>
      <dgm:t>
        <a:bodyPr/>
        <a:lstStyle/>
        <a:p>
          <a:r>
            <a:rPr lang="en-US" sz="1400" noProof="0" smtClean="0">
              <a:latin typeface="Comic Sans MS" pitchFamily="66" charset="0"/>
            </a:rPr>
            <a:t>2</a:t>
          </a:r>
          <a:endParaRPr lang="en-US" sz="1400" noProof="0">
            <a:latin typeface="Comic Sans MS" pitchFamily="66" charset="0"/>
          </a:endParaRPr>
        </a:p>
      </dgm:t>
    </dgm:pt>
    <dgm:pt modelId="{77C8D120-A156-41E0-A594-4C4BAAF75CB9}" type="parTrans" cxnId="{FBC19F01-CD7C-4782-956E-886DAF0CC64E}">
      <dgm:prSet/>
      <dgm:spPr/>
      <dgm:t>
        <a:bodyPr/>
        <a:lstStyle/>
        <a:p>
          <a:endParaRPr lang="en-US" sz="1400" noProof="0">
            <a:latin typeface="Comic Sans MS" pitchFamily="66" charset="0"/>
          </a:endParaRPr>
        </a:p>
      </dgm:t>
    </dgm:pt>
    <dgm:pt modelId="{CFFB65D9-D0BE-466E-9CAE-75810DD38CBA}" type="sibTrans" cxnId="{FBC19F01-CD7C-4782-956E-886DAF0CC64E}">
      <dgm:prSet/>
      <dgm:spPr/>
      <dgm:t>
        <a:bodyPr/>
        <a:lstStyle/>
        <a:p>
          <a:endParaRPr lang="en-US" sz="1400" noProof="0">
            <a:latin typeface="Comic Sans MS" pitchFamily="66" charset="0"/>
          </a:endParaRPr>
        </a:p>
      </dgm:t>
    </dgm:pt>
    <dgm:pt modelId="{59D0C5F3-A62E-406D-BFEC-B05AA60BC52A}">
      <dgm:prSet phldrT="[Text]" custT="1"/>
      <dgm:spPr/>
      <dgm:t>
        <a:bodyPr/>
        <a:lstStyle/>
        <a:p>
          <a:r>
            <a:rPr lang="en-US" sz="1400" noProof="0" smtClean="0">
              <a:latin typeface="Comic Sans MS" pitchFamily="66" charset="0"/>
            </a:rPr>
            <a:t>Ask around to find out if your company already has any reports in this area</a:t>
          </a:r>
          <a:endParaRPr lang="en-US" sz="1400" noProof="0">
            <a:latin typeface="Comic Sans MS" pitchFamily="66" charset="0"/>
          </a:endParaRPr>
        </a:p>
      </dgm:t>
    </dgm:pt>
    <dgm:pt modelId="{2F150C36-41BC-4E80-A12F-6D12C4C71B99}" type="parTrans" cxnId="{C898BD89-7D22-4890-B36B-8E993753703E}">
      <dgm:prSet/>
      <dgm:spPr/>
      <dgm:t>
        <a:bodyPr/>
        <a:lstStyle/>
        <a:p>
          <a:endParaRPr lang="en-US" sz="1400" noProof="0">
            <a:latin typeface="Comic Sans MS" pitchFamily="66" charset="0"/>
          </a:endParaRPr>
        </a:p>
      </dgm:t>
    </dgm:pt>
    <dgm:pt modelId="{18D01A62-ED87-472A-A8E0-59D802C4A9C4}" type="sibTrans" cxnId="{C898BD89-7D22-4890-B36B-8E993753703E}">
      <dgm:prSet/>
      <dgm:spPr/>
      <dgm:t>
        <a:bodyPr/>
        <a:lstStyle/>
        <a:p>
          <a:endParaRPr lang="en-US" sz="1400" noProof="0">
            <a:latin typeface="Comic Sans MS" pitchFamily="66" charset="0"/>
          </a:endParaRPr>
        </a:p>
      </dgm:t>
    </dgm:pt>
    <dgm:pt modelId="{31CDCECE-DF04-441A-AB87-1C646AE8342D}">
      <dgm:prSet phldrT="[Text]" custT="1"/>
      <dgm:spPr/>
      <dgm:t>
        <a:bodyPr/>
        <a:lstStyle/>
        <a:p>
          <a:r>
            <a:rPr lang="en-US" sz="1400" noProof="0" smtClean="0">
              <a:latin typeface="Comic Sans MS" pitchFamily="66" charset="0"/>
            </a:rPr>
            <a:t>3</a:t>
          </a:r>
          <a:endParaRPr lang="en-US" sz="1400" noProof="0">
            <a:latin typeface="Comic Sans MS" pitchFamily="66" charset="0"/>
          </a:endParaRPr>
        </a:p>
      </dgm:t>
    </dgm:pt>
    <dgm:pt modelId="{E72D93FA-5B11-49D8-83CC-6F7EF643E14C}" type="parTrans" cxnId="{2E52B917-30E3-489E-B902-A608A708923C}">
      <dgm:prSet/>
      <dgm:spPr/>
      <dgm:t>
        <a:bodyPr/>
        <a:lstStyle/>
        <a:p>
          <a:endParaRPr lang="en-US" sz="1400" noProof="0">
            <a:latin typeface="Comic Sans MS" pitchFamily="66" charset="0"/>
          </a:endParaRPr>
        </a:p>
      </dgm:t>
    </dgm:pt>
    <dgm:pt modelId="{E9B96B52-B3C7-4018-BA50-10CC285D794A}" type="sibTrans" cxnId="{2E52B917-30E3-489E-B902-A608A708923C}">
      <dgm:prSet/>
      <dgm:spPr/>
      <dgm:t>
        <a:bodyPr/>
        <a:lstStyle/>
        <a:p>
          <a:endParaRPr lang="en-US" sz="1400" noProof="0">
            <a:latin typeface="Comic Sans MS" pitchFamily="66" charset="0"/>
          </a:endParaRPr>
        </a:p>
      </dgm:t>
    </dgm:pt>
    <dgm:pt modelId="{9E531B0D-8670-457B-8BFF-865535AAAA28}">
      <dgm:prSet custT="1"/>
      <dgm:spPr/>
      <dgm:t>
        <a:bodyPr/>
        <a:lstStyle/>
        <a:p>
          <a:r>
            <a:rPr lang="en-US" sz="1400" noProof="0" smtClean="0">
              <a:latin typeface="Comic Sans MS" pitchFamily="66" charset="0"/>
            </a:rPr>
            <a:t>5</a:t>
          </a:r>
          <a:endParaRPr lang="en-US" sz="1400" noProof="0">
            <a:latin typeface="Comic Sans MS" pitchFamily="66" charset="0"/>
          </a:endParaRPr>
        </a:p>
      </dgm:t>
    </dgm:pt>
    <dgm:pt modelId="{1439E2ED-68BD-4A73-873A-5D8B61B24A9B}" type="parTrans" cxnId="{1F31ECAB-4D8E-4C77-91B2-1E1BC80C56DF}">
      <dgm:prSet/>
      <dgm:spPr/>
      <dgm:t>
        <a:bodyPr/>
        <a:lstStyle/>
        <a:p>
          <a:endParaRPr lang="en-US" sz="1400" noProof="0">
            <a:latin typeface="Comic Sans MS" pitchFamily="66" charset="0"/>
          </a:endParaRPr>
        </a:p>
      </dgm:t>
    </dgm:pt>
    <dgm:pt modelId="{02F488C3-63E6-499E-838B-009AF446CD72}" type="sibTrans" cxnId="{1F31ECAB-4D8E-4C77-91B2-1E1BC80C56DF}">
      <dgm:prSet/>
      <dgm:spPr/>
      <dgm:t>
        <a:bodyPr/>
        <a:lstStyle/>
        <a:p>
          <a:endParaRPr lang="en-US" sz="1400" noProof="0">
            <a:latin typeface="Comic Sans MS" pitchFamily="66" charset="0"/>
          </a:endParaRPr>
        </a:p>
      </dgm:t>
    </dgm:pt>
    <dgm:pt modelId="{667390C0-C91B-4959-A296-FD607B41F4F1}">
      <dgm:prSet custT="1"/>
      <dgm:spPr/>
      <dgm:t>
        <a:bodyPr/>
        <a:lstStyle/>
        <a:p>
          <a:r>
            <a:rPr lang="en-US" sz="1400" noProof="0" smtClean="0">
              <a:latin typeface="Comic Sans MS" pitchFamily="66" charset="0"/>
            </a:rPr>
            <a:t>6</a:t>
          </a:r>
          <a:endParaRPr lang="en-US" sz="1400" noProof="0">
            <a:latin typeface="Comic Sans MS" pitchFamily="66" charset="0"/>
          </a:endParaRPr>
        </a:p>
      </dgm:t>
    </dgm:pt>
    <dgm:pt modelId="{329CB979-7E44-4635-A11E-B27DEB859A60}" type="parTrans" cxnId="{1DAB51C7-F6E5-495A-9908-F7D745DCA060}">
      <dgm:prSet/>
      <dgm:spPr/>
      <dgm:t>
        <a:bodyPr/>
        <a:lstStyle/>
        <a:p>
          <a:endParaRPr lang="en-US" sz="1400" noProof="0">
            <a:latin typeface="Comic Sans MS" pitchFamily="66" charset="0"/>
          </a:endParaRPr>
        </a:p>
      </dgm:t>
    </dgm:pt>
    <dgm:pt modelId="{EA21B9D7-8FF6-4C9B-9CE6-1521965D2216}" type="sibTrans" cxnId="{1DAB51C7-F6E5-495A-9908-F7D745DCA060}">
      <dgm:prSet/>
      <dgm:spPr/>
      <dgm:t>
        <a:bodyPr/>
        <a:lstStyle/>
        <a:p>
          <a:endParaRPr lang="en-US" sz="1400" noProof="0">
            <a:latin typeface="Comic Sans MS" pitchFamily="66" charset="0"/>
          </a:endParaRPr>
        </a:p>
      </dgm:t>
    </dgm:pt>
    <dgm:pt modelId="{3DAF9EC9-890B-4601-BE7B-07C75028DEE5}">
      <dgm:prSet custT="1"/>
      <dgm:spPr/>
      <dgm:t>
        <a:bodyPr/>
        <a:lstStyle/>
        <a:p>
          <a:r>
            <a:rPr lang="en-US" sz="1400" noProof="0" smtClean="0">
              <a:latin typeface="Comic Sans MS" pitchFamily="66" charset="0"/>
            </a:rPr>
            <a:t>8</a:t>
          </a:r>
          <a:endParaRPr lang="en-US" sz="1400" noProof="0">
            <a:latin typeface="Comic Sans MS" pitchFamily="66" charset="0"/>
          </a:endParaRPr>
        </a:p>
      </dgm:t>
    </dgm:pt>
    <dgm:pt modelId="{4A9FD067-33A2-465F-A740-C2E4DE90ACC3}" type="parTrans" cxnId="{5CD99020-1E72-46F8-8200-8653827FDD6B}">
      <dgm:prSet/>
      <dgm:spPr/>
      <dgm:t>
        <a:bodyPr/>
        <a:lstStyle/>
        <a:p>
          <a:endParaRPr lang="en-US" sz="1400" noProof="0">
            <a:latin typeface="Comic Sans MS" pitchFamily="66" charset="0"/>
          </a:endParaRPr>
        </a:p>
      </dgm:t>
    </dgm:pt>
    <dgm:pt modelId="{29DC82F4-35F1-492D-A2FD-F092FE09467A}" type="sibTrans" cxnId="{5CD99020-1E72-46F8-8200-8653827FDD6B}">
      <dgm:prSet/>
      <dgm:spPr/>
      <dgm:t>
        <a:bodyPr/>
        <a:lstStyle/>
        <a:p>
          <a:endParaRPr lang="en-US" sz="1400" noProof="0">
            <a:latin typeface="Comic Sans MS" pitchFamily="66" charset="0"/>
          </a:endParaRPr>
        </a:p>
      </dgm:t>
    </dgm:pt>
    <dgm:pt modelId="{29785EAD-EC4F-4AFA-9ACC-CB77383D7973}">
      <dgm:prSet custT="1"/>
      <dgm:spPr/>
      <dgm:t>
        <a:bodyPr/>
        <a:lstStyle/>
        <a:p>
          <a:r>
            <a:rPr lang="en-US" sz="1400" noProof="0" smtClean="0">
              <a:latin typeface="Comic Sans MS" pitchFamily="66" charset="0"/>
            </a:rPr>
            <a:t>9</a:t>
          </a:r>
          <a:endParaRPr lang="en-US" sz="1400" noProof="0">
            <a:latin typeface="Comic Sans MS" pitchFamily="66" charset="0"/>
          </a:endParaRPr>
        </a:p>
      </dgm:t>
    </dgm:pt>
    <dgm:pt modelId="{C66DE903-5AEC-4812-94E6-8C12CA39FFC4}" type="parTrans" cxnId="{74AECD61-83A1-42C7-BFD2-EAF4483024E8}">
      <dgm:prSet/>
      <dgm:spPr/>
      <dgm:t>
        <a:bodyPr/>
        <a:lstStyle/>
        <a:p>
          <a:endParaRPr lang="en-US" sz="1400" noProof="0">
            <a:latin typeface="Comic Sans MS" pitchFamily="66" charset="0"/>
          </a:endParaRPr>
        </a:p>
      </dgm:t>
    </dgm:pt>
    <dgm:pt modelId="{5B037EE7-78D5-4978-A396-717A23D6153E}" type="sibTrans" cxnId="{74AECD61-83A1-42C7-BFD2-EAF4483024E8}">
      <dgm:prSet/>
      <dgm:spPr/>
      <dgm:t>
        <a:bodyPr/>
        <a:lstStyle/>
        <a:p>
          <a:endParaRPr lang="en-US" sz="1400" noProof="0">
            <a:latin typeface="Comic Sans MS" pitchFamily="66" charset="0"/>
          </a:endParaRPr>
        </a:p>
      </dgm:t>
    </dgm:pt>
    <dgm:pt modelId="{4B5C3711-C421-4E74-B6B2-770B5AD27780}">
      <dgm:prSet custT="1"/>
      <dgm:spPr/>
      <dgm:t>
        <a:bodyPr/>
        <a:lstStyle/>
        <a:p>
          <a:r>
            <a:rPr lang="en-US" sz="1400" noProof="0" smtClean="0">
              <a:latin typeface="Comic Sans MS" pitchFamily="66" charset="0"/>
            </a:rPr>
            <a:t>10</a:t>
          </a:r>
          <a:endParaRPr lang="en-US" sz="1400" noProof="0">
            <a:latin typeface="Comic Sans MS" pitchFamily="66" charset="0"/>
          </a:endParaRPr>
        </a:p>
      </dgm:t>
    </dgm:pt>
    <dgm:pt modelId="{2F951A9A-2E13-4520-A837-E87331D42B48}" type="parTrans" cxnId="{6EADC5E6-AEAE-40FF-ADD6-CE7C30ADB693}">
      <dgm:prSet/>
      <dgm:spPr/>
      <dgm:t>
        <a:bodyPr/>
        <a:lstStyle/>
        <a:p>
          <a:endParaRPr lang="en-US" sz="1400" noProof="0">
            <a:latin typeface="Comic Sans MS" pitchFamily="66" charset="0"/>
          </a:endParaRPr>
        </a:p>
      </dgm:t>
    </dgm:pt>
    <dgm:pt modelId="{6D6FB92E-385E-45E4-B6BE-2E64692A4DB1}" type="sibTrans" cxnId="{6EADC5E6-AEAE-40FF-ADD6-CE7C30ADB693}">
      <dgm:prSet/>
      <dgm:spPr/>
      <dgm:t>
        <a:bodyPr/>
        <a:lstStyle/>
        <a:p>
          <a:endParaRPr lang="en-US" sz="1400" noProof="0">
            <a:latin typeface="Comic Sans MS" pitchFamily="66" charset="0"/>
          </a:endParaRPr>
        </a:p>
      </dgm:t>
    </dgm:pt>
    <dgm:pt modelId="{8C1788C3-FB33-4F01-98DD-9864E707DA28}">
      <dgm:prSet phldrT="[Text]" custT="1"/>
      <dgm:spPr/>
      <dgm:t>
        <a:bodyPr/>
        <a:lstStyle/>
        <a:p>
          <a:r>
            <a:rPr lang="en-US" sz="1400" noProof="0" smtClean="0">
              <a:latin typeface="Comic Sans MS" pitchFamily="66" charset="0"/>
            </a:rPr>
            <a:t>Find out if there are any published studies in this field which can be purchased</a:t>
          </a:r>
          <a:endParaRPr lang="en-US" sz="1400" noProof="0">
            <a:latin typeface="Comic Sans MS" pitchFamily="66" charset="0"/>
          </a:endParaRPr>
        </a:p>
      </dgm:t>
    </dgm:pt>
    <dgm:pt modelId="{B10B6A40-F8FF-4B17-9622-6E7FFE6052F8}" type="sibTrans" cxnId="{0E014DBC-A9E3-4D00-82E2-546F65A43731}">
      <dgm:prSet/>
      <dgm:spPr/>
      <dgm:t>
        <a:bodyPr/>
        <a:lstStyle/>
        <a:p>
          <a:endParaRPr lang="en-US" sz="1400" noProof="0">
            <a:latin typeface="Comic Sans MS" pitchFamily="66" charset="0"/>
          </a:endParaRPr>
        </a:p>
      </dgm:t>
    </dgm:pt>
    <dgm:pt modelId="{4A0FE9D9-0CFD-4449-B009-79C2ED9C21B4}" type="parTrans" cxnId="{0E014DBC-A9E3-4D00-82E2-546F65A43731}">
      <dgm:prSet/>
      <dgm:spPr/>
      <dgm:t>
        <a:bodyPr/>
        <a:lstStyle/>
        <a:p>
          <a:endParaRPr lang="en-US" sz="1400" noProof="0">
            <a:latin typeface="Comic Sans MS" pitchFamily="66" charset="0"/>
          </a:endParaRPr>
        </a:p>
      </dgm:t>
    </dgm:pt>
    <dgm:pt modelId="{15E59EEA-E5ED-4895-9F21-C9C4541E91E0}">
      <dgm:prSet custT="1"/>
      <dgm:spPr/>
      <dgm:t>
        <a:bodyPr/>
        <a:lstStyle/>
        <a:p>
          <a:r>
            <a:rPr lang="en-US" sz="1400" noProof="0" smtClean="0">
              <a:latin typeface="Comic Sans MS" pitchFamily="66" charset="0"/>
            </a:rPr>
            <a:t>Prepare a written brief</a:t>
          </a:r>
          <a:endParaRPr lang="en-US" sz="1400" noProof="0">
            <a:latin typeface="Comic Sans MS" pitchFamily="66" charset="0"/>
          </a:endParaRPr>
        </a:p>
      </dgm:t>
    </dgm:pt>
    <dgm:pt modelId="{DDC1319E-DC93-47C7-9ADC-76A137358941}" type="parTrans" cxnId="{E2BFB87D-D674-49C9-B694-436F1F603871}">
      <dgm:prSet/>
      <dgm:spPr/>
      <dgm:t>
        <a:bodyPr/>
        <a:lstStyle/>
        <a:p>
          <a:endParaRPr lang="en-US" sz="1400" noProof="0">
            <a:latin typeface="Comic Sans MS" pitchFamily="66" charset="0"/>
          </a:endParaRPr>
        </a:p>
      </dgm:t>
    </dgm:pt>
    <dgm:pt modelId="{2B2D9395-0140-4631-B08A-8FBCB7D96051}" type="sibTrans" cxnId="{E2BFB87D-D674-49C9-B694-436F1F603871}">
      <dgm:prSet/>
      <dgm:spPr/>
      <dgm:t>
        <a:bodyPr/>
        <a:lstStyle/>
        <a:p>
          <a:endParaRPr lang="en-US" sz="1400" noProof="0">
            <a:latin typeface="Comic Sans MS" pitchFamily="66" charset="0"/>
          </a:endParaRPr>
        </a:p>
      </dgm:t>
    </dgm:pt>
    <dgm:pt modelId="{7C526307-1548-42D8-AD97-172D9E352D3B}">
      <dgm:prSet custT="1"/>
      <dgm:spPr/>
      <dgm:t>
        <a:bodyPr/>
        <a:lstStyle/>
        <a:p>
          <a:r>
            <a:rPr lang="en-US" sz="1400" noProof="0" smtClean="0">
              <a:latin typeface="Comic Sans MS" pitchFamily="66" charset="0"/>
            </a:rPr>
            <a:t>If you think that the research requires external help – talk to a couple agencies</a:t>
          </a:r>
          <a:endParaRPr lang="en-US" sz="1400" noProof="0">
            <a:latin typeface="Comic Sans MS" pitchFamily="66" charset="0"/>
          </a:endParaRPr>
        </a:p>
      </dgm:t>
    </dgm:pt>
    <dgm:pt modelId="{D9981DD5-8151-4E5D-89C3-D573502E3A38}" type="parTrans" cxnId="{1CC263F3-A529-45D3-B494-4C18CA243F1D}">
      <dgm:prSet/>
      <dgm:spPr/>
      <dgm:t>
        <a:bodyPr/>
        <a:lstStyle/>
        <a:p>
          <a:endParaRPr lang="en-US" sz="1400" noProof="0">
            <a:latin typeface="Comic Sans MS" pitchFamily="66" charset="0"/>
          </a:endParaRPr>
        </a:p>
      </dgm:t>
    </dgm:pt>
    <dgm:pt modelId="{14CDD196-CABE-4A8A-B100-703438F5C736}" type="sibTrans" cxnId="{1CC263F3-A529-45D3-B494-4C18CA243F1D}">
      <dgm:prSet/>
      <dgm:spPr/>
      <dgm:t>
        <a:bodyPr/>
        <a:lstStyle/>
        <a:p>
          <a:endParaRPr lang="en-US" sz="1400" noProof="0">
            <a:latin typeface="Comic Sans MS" pitchFamily="66" charset="0"/>
          </a:endParaRPr>
        </a:p>
      </dgm:t>
    </dgm:pt>
    <dgm:pt modelId="{E3FB8964-0F9B-44CC-B731-FE57CF72A6B9}">
      <dgm:prSet custT="1"/>
      <dgm:spPr/>
      <dgm:t>
        <a:bodyPr/>
        <a:lstStyle/>
        <a:p>
          <a:r>
            <a:rPr lang="en-US" sz="1400" noProof="0" smtClean="0">
              <a:latin typeface="Comic Sans MS" pitchFamily="66" charset="0"/>
            </a:rPr>
            <a:t>Allow at least one week for the agency to come back with its proposals</a:t>
          </a:r>
          <a:endParaRPr lang="en-US" sz="1400" noProof="0">
            <a:latin typeface="Comic Sans MS" pitchFamily="66" charset="0"/>
          </a:endParaRPr>
        </a:p>
      </dgm:t>
    </dgm:pt>
    <dgm:pt modelId="{37F4F811-D3C6-4A12-8D0B-E73E8191B47B}" type="parTrans" cxnId="{6BDDE388-1DFF-4014-ACC1-BF90E385744A}">
      <dgm:prSet/>
      <dgm:spPr/>
      <dgm:t>
        <a:bodyPr/>
        <a:lstStyle/>
        <a:p>
          <a:endParaRPr lang="en-US" sz="1400" noProof="0">
            <a:latin typeface="Comic Sans MS" pitchFamily="66" charset="0"/>
          </a:endParaRPr>
        </a:p>
      </dgm:t>
    </dgm:pt>
    <dgm:pt modelId="{11CBA980-D168-4331-9E53-451896648542}" type="sibTrans" cxnId="{6BDDE388-1DFF-4014-ACC1-BF90E385744A}">
      <dgm:prSet/>
      <dgm:spPr/>
      <dgm:t>
        <a:bodyPr/>
        <a:lstStyle/>
        <a:p>
          <a:endParaRPr lang="en-US" sz="1400" noProof="0">
            <a:latin typeface="Comic Sans MS" pitchFamily="66" charset="0"/>
          </a:endParaRPr>
        </a:p>
      </dgm:t>
    </dgm:pt>
    <dgm:pt modelId="{4AE29C21-EDEA-4E2D-9EA8-C7C456BCBDBF}">
      <dgm:prSet custT="1"/>
      <dgm:spPr/>
      <dgm:t>
        <a:bodyPr/>
        <a:lstStyle/>
        <a:p>
          <a:r>
            <a:rPr lang="en-US" sz="1400" noProof="0" smtClean="0">
              <a:latin typeface="Comic Sans MS" pitchFamily="66" charset="0"/>
            </a:rPr>
            <a:t>Choose your agency on the basis of who you think can best carry out the work</a:t>
          </a:r>
          <a:endParaRPr lang="en-US" sz="1400" noProof="0">
            <a:latin typeface="Comic Sans MS" pitchFamily="66" charset="0"/>
          </a:endParaRPr>
        </a:p>
      </dgm:t>
    </dgm:pt>
    <dgm:pt modelId="{5D5D12EF-97C0-421A-880D-9A49DEC734E7}" type="parTrans" cxnId="{BF5C8169-2AD7-4346-A2D8-A65004C171BA}">
      <dgm:prSet/>
      <dgm:spPr/>
      <dgm:t>
        <a:bodyPr/>
        <a:lstStyle/>
        <a:p>
          <a:endParaRPr lang="en-US" sz="1400" noProof="0">
            <a:latin typeface="Comic Sans MS" pitchFamily="66" charset="0"/>
          </a:endParaRPr>
        </a:p>
      </dgm:t>
    </dgm:pt>
    <dgm:pt modelId="{C454F02B-4EB7-4911-B472-1BBA5810850D}" type="sibTrans" cxnId="{BF5C8169-2AD7-4346-A2D8-A65004C171BA}">
      <dgm:prSet/>
      <dgm:spPr/>
      <dgm:t>
        <a:bodyPr/>
        <a:lstStyle/>
        <a:p>
          <a:endParaRPr lang="en-US" sz="1400" noProof="0">
            <a:latin typeface="Comic Sans MS" pitchFamily="66" charset="0"/>
          </a:endParaRPr>
        </a:p>
      </dgm:t>
    </dgm:pt>
    <dgm:pt modelId="{A957A48F-4B93-44C3-85F3-F17B6DE08D43}">
      <dgm:prSet custT="1"/>
      <dgm:spPr/>
      <dgm:t>
        <a:bodyPr/>
        <a:lstStyle/>
        <a:p>
          <a:r>
            <a:rPr lang="en-US" sz="1400" noProof="0" smtClean="0">
              <a:latin typeface="Comic Sans MS" pitchFamily="66" charset="0"/>
            </a:rPr>
            <a:t>Be prepared to personally explain to those agencies that haven´t got the job why the business has gone elsewhere</a:t>
          </a:r>
          <a:endParaRPr lang="en-US" sz="1400" noProof="0">
            <a:latin typeface="Comic Sans MS" pitchFamily="66" charset="0"/>
          </a:endParaRPr>
        </a:p>
      </dgm:t>
    </dgm:pt>
    <dgm:pt modelId="{685B9C0D-AF12-43E9-AFF8-0006892E1520}" type="parTrans" cxnId="{CBF18809-57AE-4823-9478-5F9D6D7FB85E}">
      <dgm:prSet/>
      <dgm:spPr/>
      <dgm:t>
        <a:bodyPr/>
        <a:lstStyle/>
        <a:p>
          <a:endParaRPr lang="en-US" sz="1400" noProof="0">
            <a:latin typeface="Comic Sans MS" pitchFamily="66" charset="0"/>
          </a:endParaRPr>
        </a:p>
      </dgm:t>
    </dgm:pt>
    <dgm:pt modelId="{7CED3920-CE22-43C2-8CE2-0594A408EECC}" type="sibTrans" cxnId="{CBF18809-57AE-4823-9478-5F9D6D7FB85E}">
      <dgm:prSet/>
      <dgm:spPr/>
      <dgm:t>
        <a:bodyPr/>
        <a:lstStyle/>
        <a:p>
          <a:endParaRPr lang="en-US" sz="1400" noProof="0">
            <a:latin typeface="Comic Sans MS" pitchFamily="66" charset="0"/>
          </a:endParaRPr>
        </a:p>
      </dgm:t>
    </dgm:pt>
    <dgm:pt modelId="{C0DE4A73-EAD9-4EAC-A894-2EB1576E3A34}">
      <dgm:prSet custT="1"/>
      <dgm:spPr/>
      <dgm:t>
        <a:bodyPr/>
        <a:lstStyle/>
        <a:p>
          <a:r>
            <a:rPr lang="en-US" sz="1400" noProof="0" smtClean="0">
              <a:latin typeface="Comic Sans MS" pitchFamily="66" charset="0"/>
            </a:rPr>
            <a:t>Hold a commissioning meeting with the winning agency and arrange milestones and reporting sessions</a:t>
          </a:r>
          <a:endParaRPr lang="en-US" sz="1400" noProof="0">
            <a:latin typeface="Comic Sans MS" pitchFamily="66" charset="0"/>
          </a:endParaRPr>
        </a:p>
      </dgm:t>
    </dgm:pt>
    <dgm:pt modelId="{B0836264-0215-46AD-A9E0-B4630C11E9A1}" type="parTrans" cxnId="{723BCF58-FED1-48D2-A4EC-6A89544EBB12}">
      <dgm:prSet/>
      <dgm:spPr/>
      <dgm:t>
        <a:bodyPr/>
        <a:lstStyle/>
        <a:p>
          <a:endParaRPr lang="en-US" sz="1400" noProof="0">
            <a:latin typeface="Comic Sans MS" pitchFamily="66" charset="0"/>
          </a:endParaRPr>
        </a:p>
      </dgm:t>
    </dgm:pt>
    <dgm:pt modelId="{589BAEC8-DABE-4851-B789-A5FC5288D461}" type="sibTrans" cxnId="{723BCF58-FED1-48D2-A4EC-6A89544EBB12}">
      <dgm:prSet/>
      <dgm:spPr/>
      <dgm:t>
        <a:bodyPr/>
        <a:lstStyle/>
        <a:p>
          <a:endParaRPr lang="en-US" sz="1400" noProof="0">
            <a:latin typeface="Comic Sans MS" pitchFamily="66" charset="0"/>
          </a:endParaRPr>
        </a:p>
      </dgm:t>
    </dgm:pt>
    <dgm:pt modelId="{880B0BE5-8BDA-4691-8F5A-A935BD7B9FB0}">
      <dgm:prSet custT="1"/>
      <dgm:spPr/>
      <dgm:t>
        <a:bodyPr/>
        <a:lstStyle/>
        <a:p>
          <a:r>
            <a:rPr lang="en-US" sz="1400" noProof="0" smtClean="0">
              <a:latin typeface="Comic Sans MS" pitchFamily="66" charset="0"/>
            </a:rPr>
            <a:t>4</a:t>
          </a:r>
          <a:endParaRPr lang="en-US" sz="1400" noProof="0">
            <a:latin typeface="Comic Sans MS" pitchFamily="66" charset="0"/>
          </a:endParaRPr>
        </a:p>
      </dgm:t>
    </dgm:pt>
    <dgm:pt modelId="{DF34D47C-2FC6-4803-8B47-5822C4C4E3C6}" type="parTrans" cxnId="{2DB425CD-7B15-442D-9D86-47E7247442F7}">
      <dgm:prSet/>
      <dgm:spPr/>
      <dgm:t>
        <a:bodyPr/>
        <a:lstStyle/>
        <a:p>
          <a:endParaRPr lang="en-US" sz="1400" noProof="0">
            <a:latin typeface="Comic Sans MS" pitchFamily="66" charset="0"/>
          </a:endParaRPr>
        </a:p>
      </dgm:t>
    </dgm:pt>
    <dgm:pt modelId="{34283F73-86C8-4108-9D66-037CDB4A9140}" type="sibTrans" cxnId="{2DB425CD-7B15-442D-9D86-47E7247442F7}">
      <dgm:prSet/>
      <dgm:spPr/>
      <dgm:t>
        <a:bodyPr/>
        <a:lstStyle/>
        <a:p>
          <a:endParaRPr lang="en-US" sz="1400" noProof="0">
            <a:latin typeface="Comic Sans MS" pitchFamily="66" charset="0"/>
          </a:endParaRPr>
        </a:p>
      </dgm:t>
    </dgm:pt>
    <dgm:pt modelId="{EBB76035-E331-466D-A7D5-236ACF86917A}">
      <dgm:prSet custT="1"/>
      <dgm:spPr/>
      <dgm:t>
        <a:bodyPr/>
        <a:lstStyle/>
        <a:p>
          <a:r>
            <a:rPr lang="en-US" sz="1400" noProof="0" dirty="0" smtClean="0">
              <a:latin typeface="Comic Sans MS" pitchFamily="66" charset="0"/>
            </a:rPr>
            <a:t>If you know anyone </a:t>
          </a:r>
          <a:r>
            <a:rPr lang="sk-SK" sz="1400" noProof="0" dirty="0" smtClean="0">
              <a:latin typeface="Comic Sans MS" pitchFamily="66" charset="0"/>
            </a:rPr>
            <a:t>w</a:t>
          </a:r>
          <a:r>
            <a:rPr lang="en-US" sz="1400" noProof="0" dirty="0" smtClean="0">
              <a:latin typeface="Comic Sans MS" pitchFamily="66" charset="0"/>
            </a:rPr>
            <a:t>ho has commissioned market research of this type before, ask for their </a:t>
          </a:r>
          <a:r>
            <a:rPr lang="en-US" sz="1400" noProof="0" dirty="0" err="1" smtClean="0">
              <a:latin typeface="Comic Sans MS" pitchFamily="66" charset="0"/>
            </a:rPr>
            <a:t>advic</a:t>
          </a:r>
          <a:r>
            <a:rPr lang="sk-SK" sz="1400" noProof="0" dirty="0" smtClean="0">
              <a:latin typeface="Comic Sans MS" pitchFamily="66" charset="0"/>
            </a:rPr>
            <a:t>e</a:t>
          </a:r>
          <a:endParaRPr lang="en-US" sz="1400" noProof="0" dirty="0">
            <a:latin typeface="Comic Sans MS" pitchFamily="66" charset="0"/>
          </a:endParaRPr>
        </a:p>
      </dgm:t>
    </dgm:pt>
    <dgm:pt modelId="{66A345A1-0FA1-43E1-BF2E-BEEC23D3C54C}" type="parTrans" cxnId="{88B5B653-16B5-4BAE-8E84-DC2A4C09BB56}">
      <dgm:prSet/>
      <dgm:spPr/>
      <dgm:t>
        <a:bodyPr/>
        <a:lstStyle/>
        <a:p>
          <a:endParaRPr lang="en-US" sz="1400" noProof="0">
            <a:latin typeface="Comic Sans MS" pitchFamily="66" charset="0"/>
          </a:endParaRPr>
        </a:p>
      </dgm:t>
    </dgm:pt>
    <dgm:pt modelId="{DAF8EEC9-C95A-42EC-8233-B153E7812F18}" type="sibTrans" cxnId="{88B5B653-16B5-4BAE-8E84-DC2A4C09BB56}">
      <dgm:prSet/>
      <dgm:spPr/>
      <dgm:t>
        <a:bodyPr/>
        <a:lstStyle/>
        <a:p>
          <a:endParaRPr lang="en-US" sz="1400" noProof="0">
            <a:latin typeface="Comic Sans MS" pitchFamily="66" charset="0"/>
          </a:endParaRPr>
        </a:p>
      </dgm:t>
    </dgm:pt>
    <dgm:pt modelId="{CFD4AB21-5A5B-48C6-8508-7DB517B7C759}">
      <dgm:prSet custT="1"/>
      <dgm:spPr/>
      <dgm:t>
        <a:bodyPr/>
        <a:lstStyle/>
        <a:p>
          <a:r>
            <a:rPr lang="en-US" sz="1400" noProof="0" smtClean="0">
              <a:latin typeface="Comic Sans MS" pitchFamily="66" charset="0"/>
            </a:rPr>
            <a:t>7</a:t>
          </a:r>
          <a:endParaRPr lang="en-US" sz="1400" noProof="0">
            <a:latin typeface="Comic Sans MS" pitchFamily="66" charset="0"/>
          </a:endParaRPr>
        </a:p>
      </dgm:t>
    </dgm:pt>
    <dgm:pt modelId="{C123598B-7DF5-43BB-B06E-180F8A8513E1}" type="sibTrans" cxnId="{F0D5F30C-18DF-480E-A52F-3788F7534A51}">
      <dgm:prSet/>
      <dgm:spPr/>
      <dgm:t>
        <a:bodyPr/>
        <a:lstStyle/>
        <a:p>
          <a:endParaRPr lang="en-US" sz="1400" noProof="0">
            <a:latin typeface="Comic Sans MS" pitchFamily="66" charset="0"/>
          </a:endParaRPr>
        </a:p>
      </dgm:t>
    </dgm:pt>
    <dgm:pt modelId="{3EFE6333-0B19-4E8D-85B2-D42A20D9227E}" type="parTrans" cxnId="{F0D5F30C-18DF-480E-A52F-3788F7534A51}">
      <dgm:prSet/>
      <dgm:spPr/>
      <dgm:t>
        <a:bodyPr/>
        <a:lstStyle/>
        <a:p>
          <a:endParaRPr lang="en-US" sz="1400" noProof="0">
            <a:latin typeface="Comic Sans MS" pitchFamily="66" charset="0"/>
          </a:endParaRPr>
        </a:p>
      </dgm:t>
    </dgm:pt>
    <dgm:pt modelId="{110CDFB3-A79B-4793-8D96-C9081BC211F1}" type="pres">
      <dgm:prSet presAssocID="{1E4FB446-EA2B-42BB-879D-68FDB251939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F78F84E7-09CD-4AA8-B8CD-DD018A16E59D}" type="pres">
      <dgm:prSet presAssocID="{97305559-C942-4FBC-A060-3D7BEE83BE68}" presName="composite" presStyleCnt="0"/>
      <dgm:spPr/>
    </dgm:pt>
    <dgm:pt modelId="{A37161DA-CFEB-4BA8-9822-9F1EB2FDF4DA}" type="pres">
      <dgm:prSet presAssocID="{97305559-C942-4FBC-A060-3D7BEE83BE68}" presName="parentText" presStyleLbl="alignNode1" presStyleIdx="0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2834F8E-BEE5-4651-985A-D45419BA46B6}" type="pres">
      <dgm:prSet presAssocID="{97305559-C942-4FBC-A060-3D7BEE83BE68}" presName="descendantText" presStyleLbl="alignAcc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3BE38-6614-4D1A-B0B9-9CD6F12BBFA3}" type="pres">
      <dgm:prSet presAssocID="{A7B2AD6C-3C71-4800-838C-19530346E32D}" presName="sp" presStyleCnt="0"/>
      <dgm:spPr/>
    </dgm:pt>
    <dgm:pt modelId="{36A7029A-0795-4BD6-9844-E473563BD437}" type="pres">
      <dgm:prSet presAssocID="{D8125563-E802-4F5D-BAB2-4BC6F76DF04E}" presName="composite" presStyleCnt="0"/>
      <dgm:spPr/>
    </dgm:pt>
    <dgm:pt modelId="{99805C77-D221-433E-BCA2-90B9E3548DA6}" type="pres">
      <dgm:prSet presAssocID="{D8125563-E802-4F5D-BAB2-4BC6F76DF04E}" presName="parentText" presStyleLbl="alignNode1" presStyleIdx="1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8E43A6F-21E3-4972-AFBA-BB0F501B9B71}" type="pres">
      <dgm:prSet presAssocID="{D8125563-E802-4F5D-BAB2-4BC6F76DF04E}" presName="descendantText" presStyleLbl="alignAcc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219FF-A989-4519-9537-BA22D9DCD0A5}" type="pres">
      <dgm:prSet presAssocID="{CFFB65D9-D0BE-466E-9CAE-75810DD38CBA}" presName="sp" presStyleCnt="0"/>
      <dgm:spPr/>
    </dgm:pt>
    <dgm:pt modelId="{C4701B9A-20F5-469F-B724-894FD2147C2C}" type="pres">
      <dgm:prSet presAssocID="{31CDCECE-DF04-441A-AB87-1C646AE8342D}" presName="composite" presStyleCnt="0"/>
      <dgm:spPr/>
    </dgm:pt>
    <dgm:pt modelId="{E3079767-1B8A-4EAB-AAA3-B70F65BB885E}" type="pres">
      <dgm:prSet presAssocID="{31CDCECE-DF04-441A-AB87-1C646AE8342D}" presName="parentText" presStyleLbl="alignNode1" presStyleIdx="2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DF35B76-CC20-4344-8673-746AECF4CD78}" type="pres">
      <dgm:prSet presAssocID="{31CDCECE-DF04-441A-AB87-1C646AE8342D}" presName="descendantText" presStyleLbl="alignAcc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379058-126C-46EC-A459-BD13C6F6A951}" type="pres">
      <dgm:prSet presAssocID="{E9B96B52-B3C7-4018-BA50-10CC285D794A}" presName="sp" presStyleCnt="0"/>
      <dgm:spPr/>
    </dgm:pt>
    <dgm:pt modelId="{2ADB5B18-6415-4169-ADE9-9DA170FB3DB2}" type="pres">
      <dgm:prSet presAssocID="{880B0BE5-8BDA-4691-8F5A-A935BD7B9FB0}" presName="composite" presStyleCnt="0"/>
      <dgm:spPr/>
    </dgm:pt>
    <dgm:pt modelId="{E92494A2-B69E-47AF-B639-8ACDC359FD5D}" type="pres">
      <dgm:prSet presAssocID="{880B0BE5-8BDA-4691-8F5A-A935BD7B9FB0}" presName="parentText" presStyleLbl="alignNode1" presStyleIdx="3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F2784DB-D9E0-40B1-8F18-8735C7456BF8}" type="pres">
      <dgm:prSet presAssocID="{880B0BE5-8BDA-4691-8F5A-A935BD7B9FB0}" presName="descendantText" presStyleLbl="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F3595E-9AEA-491A-8610-F74890567F3B}" type="pres">
      <dgm:prSet presAssocID="{34283F73-86C8-4108-9D66-037CDB4A9140}" presName="sp" presStyleCnt="0"/>
      <dgm:spPr/>
    </dgm:pt>
    <dgm:pt modelId="{595EE495-B9BD-4282-A932-495C65A5FEB9}" type="pres">
      <dgm:prSet presAssocID="{9E531B0D-8670-457B-8BFF-865535AAAA28}" presName="composite" presStyleCnt="0"/>
      <dgm:spPr/>
    </dgm:pt>
    <dgm:pt modelId="{1A3D40FC-412F-443B-9405-B4E8879CA81C}" type="pres">
      <dgm:prSet presAssocID="{9E531B0D-8670-457B-8BFF-865535AAAA28}" presName="parentText" presStyleLbl="alignNode1" presStyleIdx="4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CA71B5-FDE5-4497-8086-754C04945AA9}" type="pres">
      <dgm:prSet presAssocID="{9E531B0D-8670-457B-8BFF-865535AAAA28}" presName="descendantText" presStyleLbl="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81023EB-9D66-4BA8-BE00-91CE028E5CE4}" type="pres">
      <dgm:prSet presAssocID="{02F488C3-63E6-499E-838B-009AF446CD72}" presName="sp" presStyleCnt="0"/>
      <dgm:spPr/>
    </dgm:pt>
    <dgm:pt modelId="{425ADF0F-7F62-47A5-A9CA-538822493969}" type="pres">
      <dgm:prSet presAssocID="{667390C0-C91B-4959-A296-FD607B41F4F1}" presName="composite" presStyleCnt="0"/>
      <dgm:spPr/>
    </dgm:pt>
    <dgm:pt modelId="{1657F0DC-6552-4E47-93FE-E96B1D65B1B5}" type="pres">
      <dgm:prSet presAssocID="{667390C0-C91B-4959-A296-FD607B41F4F1}" presName="parentText" presStyleLbl="alignNode1" presStyleIdx="5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C61852-4E06-4826-A40B-4DAFF7B4010F}" type="pres">
      <dgm:prSet presAssocID="{667390C0-C91B-4959-A296-FD607B41F4F1}" presName="descendantText" presStyleLbl="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1ECC9F-9309-4526-89F0-A50D4F6080D9}" type="pres">
      <dgm:prSet presAssocID="{EA21B9D7-8FF6-4C9B-9CE6-1521965D2216}" presName="sp" presStyleCnt="0"/>
      <dgm:spPr/>
    </dgm:pt>
    <dgm:pt modelId="{3E7B8EE1-8E1B-4D83-9910-2737AE3299D1}" type="pres">
      <dgm:prSet presAssocID="{CFD4AB21-5A5B-48C6-8508-7DB517B7C759}" presName="composite" presStyleCnt="0"/>
      <dgm:spPr/>
    </dgm:pt>
    <dgm:pt modelId="{A6A4241E-0365-4740-A40D-258CAF0FCDA9}" type="pres">
      <dgm:prSet presAssocID="{CFD4AB21-5A5B-48C6-8508-7DB517B7C759}" presName="parentText" presStyleLbl="alignNode1" presStyleIdx="6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8A2C8-FB04-47C6-8BFF-833C01D6CE04}" type="pres">
      <dgm:prSet presAssocID="{CFD4AB21-5A5B-48C6-8508-7DB517B7C759}" presName="descendantText" presStyleLbl="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E758F4-BAF0-417C-9874-3F33FA50D58B}" type="pres">
      <dgm:prSet presAssocID="{C123598B-7DF5-43BB-B06E-180F8A8513E1}" presName="sp" presStyleCnt="0"/>
      <dgm:spPr/>
    </dgm:pt>
    <dgm:pt modelId="{8ADC550C-443E-4FBC-925A-ED7D104A3EA5}" type="pres">
      <dgm:prSet presAssocID="{3DAF9EC9-890B-4601-BE7B-07C75028DEE5}" presName="composite" presStyleCnt="0"/>
      <dgm:spPr/>
    </dgm:pt>
    <dgm:pt modelId="{31200AE7-CFA1-4669-8E95-DCDAE9461723}" type="pres">
      <dgm:prSet presAssocID="{3DAF9EC9-890B-4601-BE7B-07C75028DEE5}" presName="parentText" presStyleLbl="alignNode1" presStyleIdx="7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BCB71B-03AA-4683-B374-943B64C03350}" type="pres">
      <dgm:prSet presAssocID="{3DAF9EC9-890B-4601-BE7B-07C75028DEE5}" presName="descendantText" presStyleLbl="alignAcc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BF519-074D-4A8C-AE11-C832ECB6E32C}" type="pres">
      <dgm:prSet presAssocID="{29DC82F4-35F1-492D-A2FD-F092FE09467A}" presName="sp" presStyleCnt="0"/>
      <dgm:spPr/>
    </dgm:pt>
    <dgm:pt modelId="{21AE9AB7-13B0-42D4-9D14-D95881E47B78}" type="pres">
      <dgm:prSet presAssocID="{29785EAD-EC4F-4AFA-9ACC-CB77383D7973}" presName="composite" presStyleCnt="0"/>
      <dgm:spPr/>
    </dgm:pt>
    <dgm:pt modelId="{5FDFA62B-E62D-4B5A-92CF-D0369FF96F2B}" type="pres">
      <dgm:prSet presAssocID="{29785EAD-EC4F-4AFA-9ACC-CB77383D7973}" presName="parentText" presStyleLbl="alignNode1" presStyleIdx="8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0190E-25CA-47A3-8A5D-7B9786FA64DD}" type="pres">
      <dgm:prSet presAssocID="{29785EAD-EC4F-4AFA-9ACC-CB77383D7973}" presName="descendantText" presStyleLbl="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36BE08-EF9E-4579-9DC7-FB3DF0F81BF2}" type="pres">
      <dgm:prSet presAssocID="{5B037EE7-78D5-4978-A396-717A23D6153E}" presName="sp" presStyleCnt="0"/>
      <dgm:spPr/>
    </dgm:pt>
    <dgm:pt modelId="{936E1749-E8B9-435E-848F-B25B72363FBF}" type="pres">
      <dgm:prSet presAssocID="{4B5C3711-C421-4E74-B6B2-770B5AD27780}" presName="composite" presStyleCnt="0"/>
      <dgm:spPr/>
    </dgm:pt>
    <dgm:pt modelId="{B6BFC5A7-8052-4E4B-BA04-9DF695C30C9F}" type="pres">
      <dgm:prSet presAssocID="{4B5C3711-C421-4E74-B6B2-770B5AD27780}" presName="parentText" presStyleLbl="alignNode1" presStyleIdx="9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6D4100-6DB7-4B54-A6AF-509BC44599B7}" type="pres">
      <dgm:prSet presAssocID="{4B5C3711-C421-4E74-B6B2-770B5AD27780}" presName="descendantText" presStyleLbl="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B425CD-7B15-442D-9D86-47E7247442F7}" srcId="{1E4FB446-EA2B-42BB-879D-68FDB2519399}" destId="{880B0BE5-8BDA-4691-8F5A-A935BD7B9FB0}" srcOrd="3" destOrd="0" parTransId="{DF34D47C-2FC6-4803-8B47-5822C4C4E3C6}" sibTransId="{34283F73-86C8-4108-9D66-037CDB4A9140}"/>
    <dgm:cxn modelId="{EC7428AE-F850-4312-AEEE-916B23DA3516}" type="presOf" srcId="{CFD4AB21-5A5B-48C6-8508-7DB517B7C759}" destId="{A6A4241E-0365-4740-A40D-258CAF0FCDA9}" srcOrd="0" destOrd="0" presId="urn:microsoft.com/office/officeart/2005/8/layout/chevron2"/>
    <dgm:cxn modelId="{74AECD61-83A1-42C7-BFD2-EAF4483024E8}" srcId="{1E4FB446-EA2B-42BB-879D-68FDB2519399}" destId="{29785EAD-EC4F-4AFA-9ACC-CB77383D7973}" srcOrd="8" destOrd="0" parTransId="{C66DE903-5AEC-4812-94E6-8C12CA39FFC4}" sibTransId="{5B037EE7-78D5-4978-A396-717A23D6153E}"/>
    <dgm:cxn modelId="{1080FBD1-AC60-41BE-8082-88BF4EFFC69D}" type="presOf" srcId="{1E4FB446-EA2B-42BB-879D-68FDB2519399}" destId="{110CDFB3-A79B-4793-8D96-C9081BC211F1}" srcOrd="0" destOrd="0" presId="urn:microsoft.com/office/officeart/2005/8/layout/chevron2"/>
    <dgm:cxn modelId="{CBF18809-57AE-4823-9478-5F9D6D7FB85E}" srcId="{29785EAD-EC4F-4AFA-9ACC-CB77383D7973}" destId="{A957A48F-4B93-44C3-85F3-F17B6DE08D43}" srcOrd="0" destOrd="0" parTransId="{685B9C0D-AF12-43E9-AFF8-0006892E1520}" sibTransId="{7CED3920-CE22-43C2-8CE2-0594A408EECC}"/>
    <dgm:cxn modelId="{7C5FCDD5-274E-4D9D-A8EC-AE1E789D877E}" type="presOf" srcId="{29785EAD-EC4F-4AFA-9ACC-CB77383D7973}" destId="{5FDFA62B-E62D-4B5A-92CF-D0369FF96F2B}" srcOrd="0" destOrd="0" presId="urn:microsoft.com/office/officeart/2005/8/layout/chevron2"/>
    <dgm:cxn modelId="{DB849B27-B898-4707-B6A8-A34519617435}" type="presOf" srcId="{775413F4-3216-4209-9C21-1314AF9127C6}" destId="{82834F8E-BEE5-4651-985A-D45419BA46B6}" srcOrd="0" destOrd="0" presId="urn:microsoft.com/office/officeart/2005/8/layout/chevron2"/>
    <dgm:cxn modelId="{A11E88E6-1CAA-4520-BDE7-B99141D13D06}" type="presOf" srcId="{880B0BE5-8BDA-4691-8F5A-A935BD7B9FB0}" destId="{E92494A2-B69E-47AF-B639-8ACDC359FD5D}" srcOrd="0" destOrd="0" presId="urn:microsoft.com/office/officeart/2005/8/layout/chevron2"/>
    <dgm:cxn modelId="{6BDDE388-1DFF-4014-ACC1-BF90E385744A}" srcId="{CFD4AB21-5A5B-48C6-8508-7DB517B7C759}" destId="{E3FB8964-0F9B-44CC-B731-FE57CF72A6B9}" srcOrd="0" destOrd="0" parTransId="{37F4F811-D3C6-4A12-8D0B-E73E8191B47B}" sibTransId="{11CBA980-D168-4331-9E53-451896648542}"/>
    <dgm:cxn modelId="{1DAB51C7-F6E5-495A-9908-F7D745DCA060}" srcId="{1E4FB446-EA2B-42BB-879D-68FDB2519399}" destId="{667390C0-C91B-4959-A296-FD607B41F4F1}" srcOrd="5" destOrd="0" parTransId="{329CB979-7E44-4635-A11E-B27DEB859A60}" sibTransId="{EA21B9D7-8FF6-4C9B-9CE6-1521965D2216}"/>
    <dgm:cxn modelId="{970A5C11-177E-46FB-83B6-DBF1885C5DB9}" type="presOf" srcId="{EBB76035-E331-466D-A7D5-236ACF86917A}" destId="{5F2784DB-D9E0-40B1-8F18-8735C7456BF8}" srcOrd="0" destOrd="0" presId="urn:microsoft.com/office/officeart/2005/8/layout/chevron2"/>
    <dgm:cxn modelId="{723BCF58-FED1-48D2-A4EC-6A89544EBB12}" srcId="{4B5C3711-C421-4E74-B6B2-770B5AD27780}" destId="{C0DE4A73-EAD9-4EAC-A894-2EB1576E3A34}" srcOrd="0" destOrd="0" parTransId="{B0836264-0215-46AD-A9E0-B4630C11E9A1}" sibTransId="{589BAEC8-DABE-4851-B789-A5FC5288D461}"/>
    <dgm:cxn modelId="{5F929E4E-FC1F-458F-87B9-F31FE59E4A04}" srcId="{97305559-C942-4FBC-A060-3D7BEE83BE68}" destId="{775413F4-3216-4209-9C21-1314AF9127C6}" srcOrd="0" destOrd="0" parTransId="{F79E2321-C855-471C-AB76-4BCEB5E7030D}" sibTransId="{0388D0D3-083D-414E-B99F-911E8E8E6D14}"/>
    <dgm:cxn modelId="{C898BD89-7D22-4890-B36B-8E993753703E}" srcId="{D8125563-E802-4F5D-BAB2-4BC6F76DF04E}" destId="{59D0C5F3-A62E-406D-BFEC-B05AA60BC52A}" srcOrd="0" destOrd="0" parTransId="{2F150C36-41BC-4E80-A12F-6D12C4C71B99}" sibTransId="{18D01A62-ED87-472A-A8E0-59D802C4A9C4}"/>
    <dgm:cxn modelId="{5CD99020-1E72-46F8-8200-8653827FDD6B}" srcId="{1E4FB446-EA2B-42BB-879D-68FDB2519399}" destId="{3DAF9EC9-890B-4601-BE7B-07C75028DEE5}" srcOrd="7" destOrd="0" parTransId="{4A9FD067-33A2-465F-A740-C2E4DE90ACC3}" sibTransId="{29DC82F4-35F1-492D-A2FD-F092FE09467A}"/>
    <dgm:cxn modelId="{6EADC5E6-AEAE-40FF-ADD6-CE7C30ADB693}" srcId="{1E4FB446-EA2B-42BB-879D-68FDB2519399}" destId="{4B5C3711-C421-4E74-B6B2-770B5AD27780}" srcOrd="9" destOrd="0" parTransId="{2F951A9A-2E13-4520-A837-E87331D42B48}" sibTransId="{6D6FB92E-385E-45E4-B6BE-2E64692A4DB1}"/>
    <dgm:cxn modelId="{1F31ECAB-4D8E-4C77-91B2-1E1BC80C56DF}" srcId="{1E4FB446-EA2B-42BB-879D-68FDB2519399}" destId="{9E531B0D-8670-457B-8BFF-865535AAAA28}" srcOrd="4" destOrd="0" parTransId="{1439E2ED-68BD-4A73-873A-5D8B61B24A9B}" sibTransId="{02F488C3-63E6-499E-838B-009AF446CD72}"/>
    <dgm:cxn modelId="{2E52B917-30E3-489E-B902-A608A708923C}" srcId="{1E4FB446-EA2B-42BB-879D-68FDB2519399}" destId="{31CDCECE-DF04-441A-AB87-1C646AE8342D}" srcOrd="2" destOrd="0" parTransId="{E72D93FA-5B11-49D8-83CC-6F7EF643E14C}" sibTransId="{E9B96B52-B3C7-4018-BA50-10CC285D794A}"/>
    <dgm:cxn modelId="{6A09D4F1-A8E4-425A-8026-EB31C8B487C7}" type="presOf" srcId="{9E531B0D-8670-457B-8BFF-865535AAAA28}" destId="{1A3D40FC-412F-443B-9405-B4E8879CA81C}" srcOrd="0" destOrd="0" presId="urn:microsoft.com/office/officeart/2005/8/layout/chevron2"/>
    <dgm:cxn modelId="{F0D5F30C-18DF-480E-A52F-3788F7534A51}" srcId="{1E4FB446-EA2B-42BB-879D-68FDB2519399}" destId="{CFD4AB21-5A5B-48C6-8508-7DB517B7C759}" srcOrd="6" destOrd="0" parTransId="{3EFE6333-0B19-4E8D-85B2-D42A20D9227E}" sibTransId="{C123598B-7DF5-43BB-B06E-180F8A8513E1}"/>
    <dgm:cxn modelId="{098D898B-B4EB-43C1-8962-E863B0C0D950}" type="presOf" srcId="{C0DE4A73-EAD9-4EAC-A894-2EB1576E3A34}" destId="{C56D4100-6DB7-4B54-A6AF-509BC44599B7}" srcOrd="0" destOrd="0" presId="urn:microsoft.com/office/officeart/2005/8/layout/chevron2"/>
    <dgm:cxn modelId="{EE33221E-0FED-49E9-97EB-11D2DDA5BD8C}" type="presOf" srcId="{667390C0-C91B-4959-A296-FD607B41F4F1}" destId="{1657F0DC-6552-4E47-93FE-E96B1D65B1B5}" srcOrd="0" destOrd="0" presId="urn:microsoft.com/office/officeart/2005/8/layout/chevron2"/>
    <dgm:cxn modelId="{1CC263F3-A529-45D3-B494-4C18CA243F1D}" srcId="{667390C0-C91B-4959-A296-FD607B41F4F1}" destId="{7C526307-1548-42D8-AD97-172D9E352D3B}" srcOrd="0" destOrd="0" parTransId="{D9981DD5-8151-4E5D-89C3-D573502E3A38}" sibTransId="{14CDD196-CABE-4A8A-B100-703438F5C736}"/>
    <dgm:cxn modelId="{BBFD2FF9-E90E-496E-8836-EEA0A3D3B3E6}" type="presOf" srcId="{E3FB8964-0F9B-44CC-B731-FE57CF72A6B9}" destId="{9628A2C8-FB04-47C6-8BFF-833C01D6CE04}" srcOrd="0" destOrd="0" presId="urn:microsoft.com/office/officeart/2005/8/layout/chevron2"/>
    <dgm:cxn modelId="{FC7BE1EA-5E2B-4FC4-9668-0B390BF9673E}" type="presOf" srcId="{7C526307-1548-42D8-AD97-172D9E352D3B}" destId="{0BC61852-4E06-4826-A40B-4DAFF7B4010F}" srcOrd="0" destOrd="0" presId="urn:microsoft.com/office/officeart/2005/8/layout/chevron2"/>
    <dgm:cxn modelId="{A5A4580B-A1C6-4978-8966-42DCE87AEC86}" type="presOf" srcId="{4AE29C21-EDEA-4E2D-9EA8-C7C456BCBDBF}" destId="{7BBCB71B-03AA-4683-B374-943B64C03350}" srcOrd="0" destOrd="0" presId="urn:microsoft.com/office/officeart/2005/8/layout/chevron2"/>
    <dgm:cxn modelId="{EB39D39B-2D33-4206-A7EE-07D52C7B9E1D}" type="presOf" srcId="{A957A48F-4B93-44C3-85F3-F17B6DE08D43}" destId="{CD60190E-25CA-47A3-8A5D-7B9786FA64DD}" srcOrd="0" destOrd="0" presId="urn:microsoft.com/office/officeart/2005/8/layout/chevron2"/>
    <dgm:cxn modelId="{E2BFB87D-D674-49C9-B694-436F1F603871}" srcId="{9E531B0D-8670-457B-8BFF-865535AAAA28}" destId="{15E59EEA-E5ED-4895-9F21-C9C4541E91E0}" srcOrd="0" destOrd="0" parTransId="{DDC1319E-DC93-47C7-9ADC-76A137358941}" sibTransId="{2B2D9395-0140-4631-B08A-8FBCB7D96051}"/>
    <dgm:cxn modelId="{76221A47-6375-4DC4-A1C0-5DCA0E0B51B9}" type="presOf" srcId="{D8125563-E802-4F5D-BAB2-4BC6F76DF04E}" destId="{99805C77-D221-433E-BCA2-90B9E3548DA6}" srcOrd="0" destOrd="0" presId="urn:microsoft.com/office/officeart/2005/8/layout/chevron2"/>
    <dgm:cxn modelId="{81567794-267E-4D84-A310-A9F36E61A67B}" srcId="{1E4FB446-EA2B-42BB-879D-68FDB2519399}" destId="{97305559-C942-4FBC-A060-3D7BEE83BE68}" srcOrd="0" destOrd="0" parTransId="{71B12F87-4609-481E-A02B-ADD3DD6EF299}" sibTransId="{A7B2AD6C-3C71-4800-838C-19530346E32D}"/>
    <dgm:cxn modelId="{6C63A098-8853-496B-AE07-FD03C514EE17}" type="presOf" srcId="{8C1788C3-FB33-4F01-98DD-9864E707DA28}" destId="{DDF35B76-CC20-4344-8673-746AECF4CD78}" srcOrd="0" destOrd="0" presId="urn:microsoft.com/office/officeart/2005/8/layout/chevron2"/>
    <dgm:cxn modelId="{E99764E4-2EB0-47B2-A13A-9E0E004B064B}" type="presOf" srcId="{15E59EEA-E5ED-4895-9F21-C9C4541E91E0}" destId="{D7CA71B5-FDE5-4497-8086-754C04945AA9}" srcOrd="0" destOrd="0" presId="urn:microsoft.com/office/officeart/2005/8/layout/chevron2"/>
    <dgm:cxn modelId="{DF1C6234-1BC9-49F1-8F3C-C779B3B64224}" type="presOf" srcId="{3DAF9EC9-890B-4601-BE7B-07C75028DEE5}" destId="{31200AE7-CFA1-4669-8E95-DCDAE9461723}" srcOrd="0" destOrd="0" presId="urn:microsoft.com/office/officeart/2005/8/layout/chevron2"/>
    <dgm:cxn modelId="{FBC19F01-CD7C-4782-956E-886DAF0CC64E}" srcId="{1E4FB446-EA2B-42BB-879D-68FDB2519399}" destId="{D8125563-E802-4F5D-BAB2-4BC6F76DF04E}" srcOrd="1" destOrd="0" parTransId="{77C8D120-A156-41E0-A594-4C4BAAF75CB9}" sibTransId="{CFFB65D9-D0BE-466E-9CAE-75810DD38CBA}"/>
    <dgm:cxn modelId="{F53EFCB4-1C83-4661-9D3F-2E7EBA47DB97}" type="presOf" srcId="{97305559-C942-4FBC-A060-3D7BEE83BE68}" destId="{A37161DA-CFEB-4BA8-9822-9F1EB2FDF4DA}" srcOrd="0" destOrd="0" presId="urn:microsoft.com/office/officeart/2005/8/layout/chevron2"/>
    <dgm:cxn modelId="{E92E0498-F257-49E1-B0C0-CBDB5E22237F}" type="presOf" srcId="{4B5C3711-C421-4E74-B6B2-770B5AD27780}" destId="{B6BFC5A7-8052-4E4B-BA04-9DF695C30C9F}" srcOrd="0" destOrd="0" presId="urn:microsoft.com/office/officeart/2005/8/layout/chevron2"/>
    <dgm:cxn modelId="{88B5B653-16B5-4BAE-8E84-DC2A4C09BB56}" srcId="{880B0BE5-8BDA-4691-8F5A-A935BD7B9FB0}" destId="{EBB76035-E331-466D-A7D5-236ACF86917A}" srcOrd="0" destOrd="0" parTransId="{66A345A1-0FA1-43E1-BF2E-BEEC23D3C54C}" sibTransId="{DAF8EEC9-C95A-42EC-8233-B153E7812F18}"/>
    <dgm:cxn modelId="{A74E387D-A74F-4773-BD1D-C716B536D411}" type="presOf" srcId="{59D0C5F3-A62E-406D-BFEC-B05AA60BC52A}" destId="{18E43A6F-21E3-4972-AFBA-BB0F501B9B71}" srcOrd="0" destOrd="0" presId="urn:microsoft.com/office/officeart/2005/8/layout/chevron2"/>
    <dgm:cxn modelId="{BF5C8169-2AD7-4346-A2D8-A65004C171BA}" srcId="{3DAF9EC9-890B-4601-BE7B-07C75028DEE5}" destId="{4AE29C21-EDEA-4E2D-9EA8-C7C456BCBDBF}" srcOrd="0" destOrd="0" parTransId="{5D5D12EF-97C0-421A-880D-9A49DEC734E7}" sibTransId="{C454F02B-4EB7-4911-B472-1BBA5810850D}"/>
    <dgm:cxn modelId="{0E014DBC-A9E3-4D00-82E2-546F65A43731}" srcId="{31CDCECE-DF04-441A-AB87-1C646AE8342D}" destId="{8C1788C3-FB33-4F01-98DD-9864E707DA28}" srcOrd="0" destOrd="0" parTransId="{4A0FE9D9-0CFD-4449-B009-79C2ED9C21B4}" sibTransId="{B10B6A40-F8FF-4B17-9622-6E7FFE6052F8}"/>
    <dgm:cxn modelId="{DE1958E7-151E-428A-AF2A-3386DCD8ABF2}" type="presOf" srcId="{31CDCECE-DF04-441A-AB87-1C646AE8342D}" destId="{E3079767-1B8A-4EAB-AAA3-B70F65BB885E}" srcOrd="0" destOrd="0" presId="urn:microsoft.com/office/officeart/2005/8/layout/chevron2"/>
    <dgm:cxn modelId="{04E70C02-324D-40C1-A7C3-A37DB18CA307}" type="presParOf" srcId="{110CDFB3-A79B-4793-8D96-C9081BC211F1}" destId="{F78F84E7-09CD-4AA8-B8CD-DD018A16E59D}" srcOrd="0" destOrd="0" presId="urn:microsoft.com/office/officeart/2005/8/layout/chevron2"/>
    <dgm:cxn modelId="{D554110C-7166-4DA0-A6D0-50E327E49873}" type="presParOf" srcId="{F78F84E7-09CD-4AA8-B8CD-DD018A16E59D}" destId="{A37161DA-CFEB-4BA8-9822-9F1EB2FDF4DA}" srcOrd="0" destOrd="0" presId="urn:microsoft.com/office/officeart/2005/8/layout/chevron2"/>
    <dgm:cxn modelId="{884E1945-36B2-48CC-98E4-12247BB9165A}" type="presParOf" srcId="{F78F84E7-09CD-4AA8-B8CD-DD018A16E59D}" destId="{82834F8E-BEE5-4651-985A-D45419BA46B6}" srcOrd="1" destOrd="0" presId="urn:microsoft.com/office/officeart/2005/8/layout/chevron2"/>
    <dgm:cxn modelId="{A8F88D0F-6A78-4D75-A6C5-BAFE4BAFB8EA}" type="presParOf" srcId="{110CDFB3-A79B-4793-8D96-C9081BC211F1}" destId="{0593BE38-6614-4D1A-B0B9-9CD6F12BBFA3}" srcOrd="1" destOrd="0" presId="urn:microsoft.com/office/officeart/2005/8/layout/chevron2"/>
    <dgm:cxn modelId="{8B26D100-2C2E-4545-AA5C-CC6825615221}" type="presParOf" srcId="{110CDFB3-A79B-4793-8D96-C9081BC211F1}" destId="{36A7029A-0795-4BD6-9844-E473563BD437}" srcOrd="2" destOrd="0" presId="urn:microsoft.com/office/officeart/2005/8/layout/chevron2"/>
    <dgm:cxn modelId="{23D84204-8DEF-4670-A4E7-06C8A24731D2}" type="presParOf" srcId="{36A7029A-0795-4BD6-9844-E473563BD437}" destId="{99805C77-D221-433E-BCA2-90B9E3548DA6}" srcOrd="0" destOrd="0" presId="urn:microsoft.com/office/officeart/2005/8/layout/chevron2"/>
    <dgm:cxn modelId="{9335E3E4-486C-47FD-85B5-3ACC16BFB8AE}" type="presParOf" srcId="{36A7029A-0795-4BD6-9844-E473563BD437}" destId="{18E43A6F-21E3-4972-AFBA-BB0F501B9B71}" srcOrd="1" destOrd="0" presId="urn:microsoft.com/office/officeart/2005/8/layout/chevron2"/>
    <dgm:cxn modelId="{9C98E2CE-2924-40CA-9AD5-2E1CC029E892}" type="presParOf" srcId="{110CDFB3-A79B-4793-8D96-C9081BC211F1}" destId="{44C219FF-A989-4519-9537-BA22D9DCD0A5}" srcOrd="3" destOrd="0" presId="urn:microsoft.com/office/officeart/2005/8/layout/chevron2"/>
    <dgm:cxn modelId="{E2E9D946-5714-44D6-A7DD-8CEA013890C9}" type="presParOf" srcId="{110CDFB3-A79B-4793-8D96-C9081BC211F1}" destId="{C4701B9A-20F5-469F-B724-894FD2147C2C}" srcOrd="4" destOrd="0" presId="urn:microsoft.com/office/officeart/2005/8/layout/chevron2"/>
    <dgm:cxn modelId="{214A283C-2AA4-4C3A-8989-2A35D73A1A85}" type="presParOf" srcId="{C4701B9A-20F5-469F-B724-894FD2147C2C}" destId="{E3079767-1B8A-4EAB-AAA3-B70F65BB885E}" srcOrd="0" destOrd="0" presId="urn:microsoft.com/office/officeart/2005/8/layout/chevron2"/>
    <dgm:cxn modelId="{957BD64E-6860-4EAA-9513-36F369B4FE95}" type="presParOf" srcId="{C4701B9A-20F5-469F-B724-894FD2147C2C}" destId="{DDF35B76-CC20-4344-8673-746AECF4CD78}" srcOrd="1" destOrd="0" presId="urn:microsoft.com/office/officeart/2005/8/layout/chevron2"/>
    <dgm:cxn modelId="{20B1270C-8820-456B-A62A-17C10E2D194E}" type="presParOf" srcId="{110CDFB3-A79B-4793-8D96-C9081BC211F1}" destId="{57379058-126C-46EC-A459-BD13C6F6A951}" srcOrd="5" destOrd="0" presId="urn:microsoft.com/office/officeart/2005/8/layout/chevron2"/>
    <dgm:cxn modelId="{4C6F86E5-B26C-478C-9E39-B32B1AFCE65E}" type="presParOf" srcId="{110CDFB3-A79B-4793-8D96-C9081BC211F1}" destId="{2ADB5B18-6415-4169-ADE9-9DA170FB3DB2}" srcOrd="6" destOrd="0" presId="urn:microsoft.com/office/officeart/2005/8/layout/chevron2"/>
    <dgm:cxn modelId="{5954608F-8B2B-4C67-8C97-F56F993F04D4}" type="presParOf" srcId="{2ADB5B18-6415-4169-ADE9-9DA170FB3DB2}" destId="{E92494A2-B69E-47AF-B639-8ACDC359FD5D}" srcOrd="0" destOrd="0" presId="urn:microsoft.com/office/officeart/2005/8/layout/chevron2"/>
    <dgm:cxn modelId="{11F98EFA-EE16-42E3-A975-27BF625D979B}" type="presParOf" srcId="{2ADB5B18-6415-4169-ADE9-9DA170FB3DB2}" destId="{5F2784DB-D9E0-40B1-8F18-8735C7456BF8}" srcOrd="1" destOrd="0" presId="urn:microsoft.com/office/officeart/2005/8/layout/chevron2"/>
    <dgm:cxn modelId="{40413C98-43CA-4756-8058-8E33DDEA2D50}" type="presParOf" srcId="{110CDFB3-A79B-4793-8D96-C9081BC211F1}" destId="{1AF3595E-9AEA-491A-8610-F74890567F3B}" srcOrd="7" destOrd="0" presId="urn:microsoft.com/office/officeart/2005/8/layout/chevron2"/>
    <dgm:cxn modelId="{6B71828E-6048-499C-9CEB-94BCB052F65D}" type="presParOf" srcId="{110CDFB3-A79B-4793-8D96-C9081BC211F1}" destId="{595EE495-B9BD-4282-A932-495C65A5FEB9}" srcOrd="8" destOrd="0" presId="urn:microsoft.com/office/officeart/2005/8/layout/chevron2"/>
    <dgm:cxn modelId="{E7DB85B8-C44E-448C-BAE8-DC19E07F6890}" type="presParOf" srcId="{595EE495-B9BD-4282-A932-495C65A5FEB9}" destId="{1A3D40FC-412F-443B-9405-B4E8879CA81C}" srcOrd="0" destOrd="0" presId="urn:microsoft.com/office/officeart/2005/8/layout/chevron2"/>
    <dgm:cxn modelId="{610730BA-3E25-4F1D-8AA9-E302B8E588FD}" type="presParOf" srcId="{595EE495-B9BD-4282-A932-495C65A5FEB9}" destId="{D7CA71B5-FDE5-4497-8086-754C04945AA9}" srcOrd="1" destOrd="0" presId="urn:microsoft.com/office/officeart/2005/8/layout/chevron2"/>
    <dgm:cxn modelId="{3C226844-9956-4ABB-999D-8A6EE8F01CE5}" type="presParOf" srcId="{110CDFB3-A79B-4793-8D96-C9081BC211F1}" destId="{681023EB-9D66-4BA8-BE00-91CE028E5CE4}" srcOrd="9" destOrd="0" presId="urn:microsoft.com/office/officeart/2005/8/layout/chevron2"/>
    <dgm:cxn modelId="{E349E09B-60A2-4335-B06D-8EFAABC4B863}" type="presParOf" srcId="{110CDFB3-A79B-4793-8D96-C9081BC211F1}" destId="{425ADF0F-7F62-47A5-A9CA-538822493969}" srcOrd="10" destOrd="0" presId="urn:microsoft.com/office/officeart/2005/8/layout/chevron2"/>
    <dgm:cxn modelId="{1536EF43-CCF5-4732-BC47-5DE74CE20B69}" type="presParOf" srcId="{425ADF0F-7F62-47A5-A9CA-538822493969}" destId="{1657F0DC-6552-4E47-93FE-E96B1D65B1B5}" srcOrd="0" destOrd="0" presId="urn:microsoft.com/office/officeart/2005/8/layout/chevron2"/>
    <dgm:cxn modelId="{A37F3370-8512-4B13-BB38-67196248D5B6}" type="presParOf" srcId="{425ADF0F-7F62-47A5-A9CA-538822493969}" destId="{0BC61852-4E06-4826-A40B-4DAFF7B4010F}" srcOrd="1" destOrd="0" presId="urn:microsoft.com/office/officeart/2005/8/layout/chevron2"/>
    <dgm:cxn modelId="{C540ED10-8CE4-44C9-817C-87E03C5AF432}" type="presParOf" srcId="{110CDFB3-A79B-4793-8D96-C9081BC211F1}" destId="{F91ECC9F-9309-4526-89F0-A50D4F6080D9}" srcOrd="11" destOrd="0" presId="urn:microsoft.com/office/officeart/2005/8/layout/chevron2"/>
    <dgm:cxn modelId="{4ADFBE29-7F80-429D-9DFD-0434FA869045}" type="presParOf" srcId="{110CDFB3-A79B-4793-8D96-C9081BC211F1}" destId="{3E7B8EE1-8E1B-4D83-9910-2737AE3299D1}" srcOrd="12" destOrd="0" presId="urn:microsoft.com/office/officeart/2005/8/layout/chevron2"/>
    <dgm:cxn modelId="{66F99597-2C02-4835-9FF9-EF4556949265}" type="presParOf" srcId="{3E7B8EE1-8E1B-4D83-9910-2737AE3299D1}" destId="{A6A4241E-0365-4740-A40D-258CAF0FCDA9}" srcOrd="0" destOrd="0" presId="urn:microsoft.com/office/officeart/2005/8/layout/chevron2"/>
    <dgm:cxn modelId="{B5D0F36E-E730-4FA1-8384-FE31097C4A7A}" type="presParOf" srcId="{3E7B8EE1-8E1B-4D83-9910-2737AE3299D1}" destId="{9628A2C8-FB04-47C6-8BFF-833C01D6CE04}" srcOrd="1" destOrd="0" presId="urn:microsoft.com/office/officeart/2005/8/layout/chevron2"/>
    <dgm:cxn modelId="{CF5C1DD0-1E77-4549-9728-77C776684AA0}" type="presParOf" srcId="{110CDFB3-A79B-4793-8D96-C9081BC211F1}" destId="{FCE758F4-BAF0-417C-9874-3F33FA50D58B}" srcOrd="13" destOrd="0" presId="urn:microsoft.com/office/officeart/2005/8/layout/chevron2"/>
    <dgm:cxn modelId="{8DBFC9E6-67E1-40C4-9BB6-31F1C784C4E3}" type="presParOf" srcId="{110CDFB3-A79B-4793-8D96-C9081BC211F1}" destId="{8ADC550C-443E-4FBC-925A-ED7D104A3EA5}" srcOrd="14" destOrd="0" presId="urn:microsoft.com/office/officeart/2005/8/layout/chevron2"/>
    <dgm:cxn modelId="{CBBF8CE8-5CA9-4B5F-A3F6-D099312F6965}" type="presParOf" srcId="{8ADC550C-443E-4FBC-925A-ED7D104A3EA5}" destId="{31200AE7-CFA1-4669-8E95-DCDAE9461723}" srcOrd="0" destOrd="0" presId="urn:microsoft.com/office/officeart/2005/8/layout/chevron2"/>
    <dgm:cxn modelId="{87449E84-1D36-44CE-A028-B3D8DBFA40C9}" type="presParOf" srcId="{8ADC550C-443E-4FBC-925A-ED7D104A3EA5}" destId="{7BBCB71B-03AA-4683-B374-943B64C03350}" srcOrd="1" destOrd="0" presId="urn:microsoft.com/office/officeart/2005/8/layout/chevron2"/>
    <dgm:cxn modelId="{97083452-F8F2-4F42-8871-69ADFB5DC5FA}" type="presParOf" srcId="{110CDFB3-A79B-4793-8D96-C9081BC211F1}" destId="{42CBF519-074D-4A8C-AE11-C832ECB6E32C}" srcOrd="15" destOrd="0" presId="urn:microsoft.com/office/officeart/2005/8/layout/chevron2"/>
    <dgm:cxn modelId="{58924CE8-3CFB-45A2-999C-1060ECCF29C4}" type="presParOf" srcId="{110CDFB3-A79B-4793-8D96-C9081BC211F1}" destId="{21AE9AB7-13B0-42D4-9D14-D95881E47B78}" srcOrd="16" destOrd="0" presId="urn:microsoft.com/office/officeart/2005/8/layout/chevron2"/>
    <dgm:cxn modelId="{7E4AD09A-8990-48D6-AE02-EFD3453516BB}" type="presParOf" srcId="{21AE9AB7-13B0-42D4-9D14-D95881E47B78}" destId="{5FDFA62B-E62D-4B5A-92CF-D0369FF96F2B}" srcOrd="0" destOrd="0" presId="urn:microsoft.com/office/officeart/2005/8/layout/chevron2"/>
    <dgm:cxn modelId="{9C97DD21-7DC8-4E39-ADD3-10E2806F1970}" type="presParOf" srcId="{21AE9AB7-13B0-42D4-9D14-D95881E47B78}" destId="{CD60190E-25CA-47A3-8A5D-7B9786FA64DD}" srcOrd="1" destOrd="0" presId="urn:microsoft.com/office/officeart/2005/8/layout/chevron2"/>
    <dgm:cxn modelId="{920BA9B7-A773-47A6-8BEB-9F631D6F1B6C}" type="presParOf" srcId="{110CDFB3-A79B-4793-8D96-C9081BC211F1}" destId="{4036BE08-EF9E-4579-9DC7-FB3DF0F81BF2}" srcOrd="17" destOrd="0" presId="urn:microsoft.com/office/officeart/2005/8/layout/chevron2"/>
    <dgm:cxn modelId="{9539EE27-432D-45A7-9B70-256C08B928B9}" type="presParOf" srcId="{110CDFB3-A79B-4793-8D96-C9081BC211F1}" destId="{936E1749-E8B9-435E-848F-B25B72363FBF}" srcOrd="18" destOrd="0" presId="urn:microsoft.com/office/officeart/2005/8/layout/chevron2"/>
    <dgm:cxn modelId="{4866B0CF-6245-41D7-85F6-87281E382DA7}" type="presParOf" srcId="{936E1749-E8B9-435E-848F-B25B72363FBF}" destId="{B6BFC5A7-8052-4E4B-BA04-9DF695C30C9F}" srcOrd="0" destOrd="0" presId="urn:microsoft.com/office/officeart/2005/8/layout/chevron2"/>
    <dgm:cxn modelId="{F77987EA-6485-45C9-98C7-C0534AF11CF8}" type="presParOf" srcId="{936E1749-E8B9-435E-848F-B25B72363FBF}" destId="{C56D4100-6DB7-4B54-A6AF-509BC44599B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AC5CB9-FFA6-4C2D-953F-780DAE32C24A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EA4C9419-3323-4616-8CCD-B5D7F81263DF}">
      <dgm:prSet phldrT="[Text]"/>
      <dgm:spPr/>
      <dgm:t>
        <a:bodyPr/>
        <a:lstStyle/>
        <a:p>
          <a:r>
            <a:rPr lang="en-US" noProof="0" smtClean="0"/>
            <a:t>Define the problem and research objectives</a:t>
          </a:r>
          <a:endParaRPr lang="en-US" noProof="0"/>
        </a:p>
      </dgm:t>
    </dgm:pt>
    <dgm:pt modelId="{A09F93DD-F489-4112-ABE1-83E35FD1E770}" type="parTrans" cxnId="{C3C2D2BA-D111-43F6-92CE-225AA90595A5}">
      <dgm:prSet/>
      <dgm:spPr/>
      <dgm:t>
        <a:bodyPr/>
        <a:lstStyle/>
        <a:p>
          <a:endParaRPr lang="en-US" noProof="0"/>
        </a:p>
      </dgm:t>
    </dgm:pt>
    <dgm:pt modelId="{3D031502-40D2-4ECA-A787-53F6927414E6}" type="sibTrans" cxnId="{C3C2D2BA-D111-43F6-92CE-225AA90595A5}">
      <dgm:prSet/>
      <dgm:spPr/>
      <dgm:t>
        <a:bodyPr/>
        <a:lstStyle/>
        <a:p>
          <a:endParaRPr lang="en-US" noProof="0"/>
        </a:p>
      </dgm:t>
    </dgm:pt>
    <dgm:pt modelId="{8AF8A253-BB52-410D-8D79-8559B1CB36D7}">
      <dgm:prSet phldrT="[Text]"/>
      <dgm:spPr/>
      <dgm:t>
        <a:bodyPr/>
        <a:lstStyle/>
        <a:p>
          <a:r>
            <a:rPr lang="en-US" noProof="0" smtClean="0"/>
            <a:t>Develop the research plan</a:t>
          </a:r>
          <a:endParaRPr lang="en-US" noProof="0"/>
        </a:p>
      </dgm:t>
    </dgm:pt>
    <dgm:pt modelId="{5F96956B-E46B-4AB6-8390-1E4D79E7A3EE}" type="parTrans" cxnId="{F7357CAE-F941-46D5-94AF-7E14DCFA5E50}">
      <dgm:prSet/>
      <dgm:spPr/>
      <dgm:t>
        <a:bodyPr/>
        <a:lstStyle/>
        <a:p>
          <a:endParaRPr lang="en-US" noProof="0"/>
        </a:p>
      </dgm:t>
    </dgm:pt>
    <dgm:pt modelId="{ABA6675A-31AF-46E0-B2AD-D561DB3295A3}" type="sibTrans" cxnId="{F7357CAE-F941-46D5-94AF-7E14DCFA5E50}">
      <dgm:prSet/>
      <dgm:spPr/>
      <dgm:t>
        <a:bodyPr/>
        <a:lstStyle/>
        <a:p>
          <a:endParaRPr lang="en-US" noProof="0"/>
        </a:p>
      </dgm:t>
    </dgm:pt>
    <dgm:pt modelId="{6EE7CF54-5E57-4868-8E73-20DCE46A0E28}">
      <dgm:prSet phldrT="[Text]"/>
      <dgm:spPr/>
      <dgm:t>
        <a:bodyPr/>
        <a:lstStyle/>
        <a:p>
          <a:r>
            <a:rPr lang="en-US" noProof="0" smtClean="0"/>
            <a:t>Collect information</a:t>
          </a:r>
          <a:endParaRPr lang="en-US" noProof="0"/>
        </a:p>
      </dgm:t>
    </dgm:pt>
    <dgm:pt modelId="{A102F8BC-AF86-4C90-AD61-5BB7C400AD56}" type="parTrans" cxnId="{B43E29B0-BD21-4829-86DF-EE3383E924FE}">
      <dgm:prSet/>
      <dgm:spPr/>
      <dgm:t>
        <a:bodyPr/>
        <a:lstStyle/>
        <a:p>
          <a:endParaRPr lang="en-US" noProof="0"/>
        </a:p>
      </dgm:t>
    </dgm:pt>
    <dgm:pt modelId="{841A27F6-75E4-4C29-BCAC-AE08662C1D05}" type="sibTrans" cxnId="{B43E29B0-BD21-4829-86DF-EE3383E924FE}">
      <dgm:prSet/>
      <dgm:spPr/>
      <dgm:t>
        <a:bodyPr/>
        <a:lstStyle/>
        <a:p>
          <a:endParaRPr lang="en-US" noProof="0"/>
        </a:p>
      </dgm:t>
    </dgm:pt>
    <dgm:pt modelId="{4A1409F0-D7E4-4305-B20B-E6C899D41F14}">
      <dgm:prSet/>
      <dgm:spPr/>
      <dgm:t>
        <a:bodyPr/>
        <a:lstStyle/>
        <a:p>
          <a:r>
            <a:rPr lang="en-US" noProof="0" smtClean="0"/>
            <a:t>Analyse the information</a:t>
          </a:r>
          <a:endParaRPr lang="en-US" noProof="0"/>
        </a:p>
      </dgm:t>
    </dgm:pt>
    <dgm:pt modelId="{A615B29F-8913-4164-9C7D-E7DCD400E2A9}" type="parTrans" cxnId="{92FCAD5E-6B3B-4680-AB22-55C9B750B8FD}">
      <dgm:prSet/>
      <dgm:spPr/>
      <dgm:t>
        <a:bodyPr/>
        <a:lstStyle/>
        <a:p>
          <a:endParaRPr lang="en-US" noProof="0"/>
        </a:p>
      </dgm:t>
    </dgm:pt>
    <dgm:pt modelId="{7C72FD01-FF19-4469-B59C-CB529F12B28D}" type="sibTrans" cxnId="{92FCAD5E-6B3B-4680-AB22-55C9B750B8FD}">
      <dgm:prSet/>
      <dgm:spPr/>
      <dgm:t>
        <a:bodyPr/>
        <a:lstStyle/>
        <a:p>
          <a:endParaRPr lang="en-US" noProof="0"/>
        </a:p>
      </dgm:t>
    </dgm:pt>
    <dgm:pt modelId="{5B657B44-C54A-4404-B7C4-DC89D32C4769}">
      <dgm:prSet/>
      <dgm:spPr/>
      <dgm:t>
        <a:bodyPr/>
        <a:lstStyle/>
        <a:p>
          <a:r>
            <a:rPr lang="en-US" noProof="0" smtClean="0"/>
            <a:t>Present the findings</a:t>
          </a:r>
          <a:endParaRPr lang="en-US" noProof="0"/>
        </a:p>
      </dgm:t>
    </dgm:pt>
    <dgm:pt modelId="{C4EA1C5E-E8C8-49F0-A2E2-8927FE3E3EB8}" type="parTrans" cxnId="{7BD6EBB7-009F-4F29-BB58-877ED1D16240}">
      <dgm:prSet/>
      <dgm:spPr/>
      <dgm:t>
        <a:bodyPr/>
        <a:lstStyle/>
        <a:p>
          <a:endParaRPr lang="en-US" noProof="0"/>
        </a:p>
      </dgm:t>
    </dgm:pt>
    <dgm:pt modelId="{9C099C42-B4F0-4FA8-9A71-4D41E88138B5}" type="sibTrans" cxnId="{7BD6EBB7-009F-4F29-BB58-877ED1D16240}">
      <dgm:prSet/>
      <dgm:spPr/>
      <dgm:t>
        <a:bodyPr/>
        <a:lstStyle/>
        <a:p>
          <a:endParaRPr lang="en-US" noProof="0"/>
        </a:p>
      </dgm:t>
    </dgm:pt>
    <dgm:pt modelId="{E22081E5-61FE-46DD-9DEA-89F03E645D95}">
      <dgm:prSet/>
      <dgm:spPr/>
      <dgm:t>
        <a:bodyPr/>
        <a:lstStyle/>
        <a:p>
          <a:r>
            <a:rPr lang="en-US" noProof="0" smtClean="0"/>
            <a:t>Make the decision</a:t>
          </a:r>
          <a:endParaRPr lang="en-US" noProof="0"/>
        </a:p>
      </dgm:t>
    </dgm:pt>
    <dgm:pt modelId="{589726EB-F847-4E47-B534-1A87BE5E66C2}" type="parTrans" cxnId="{22527772-3D20-4E03-ADC9-334A92CE5FA4}">
      <dgm:prSet/>
      <dgm:spPr/>
      <dgm:t>
        <a:bodyPr/>
        <a:lstStyle/>
        <a:p>
          <a:endParaRPr lang="en-US" noProof="0"/>
        </a:p>
      </dgm:t>
    </dgm:pt>
    <dgm:pt modelId="{2BB50B06-1421-4743-9534-16E4E9F828E0}" type="sibTrans" cxnId="{22527772-3D20-4E03-ADC9-334A92CE5FA4}">
      <dgm:prSet/>
      <dgm:spPr/>
      <dgm:t>
        <a:bodyPr/>
        <a:lstStyle/>
        <a:p>
          <a:endParaRPr lang="en-US" noProof="0"/>
        </a:p>
      </dgm:t>
    </dgm:pt>
    <dgm:pt modelId="{03F0DF1F-3FB8-454A-903A-147427750E39}" type="pres">
      <dgm:prSet presAssocID="{0DAC5CB9-FFA6-4C2D-953F-780DAE32C24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527AA328-83DC-4666-9131-999A2DD560F1}" type="pres">
      <dgm:prSet presAssocID="{EA4C9419-3323-4616-8CCD-B5D7F81263DF}" presName="parentLin" presStyleCnt="0"/>
      <dgm:spPr/>
    </dgm:pt>
    <dgm:pt modelId="{8EF9FE63-8D1A-4C44-A59F-C2509F95920A}" type="pres">
      <dgm:prSet presAssocID="{EA4C9419-3323-4616-8CCD-B5D7F81263DF}" presName="parentLeftMargin" presStyleLbl="node1" presStyleIdx="0" presStyleCnt="6"/>
      <dgm:spPr/>
      <dgm:t>
        <a:bodyPr/>
        <a:lstStyle/>
        <a:p>
          <a:endParaRPr lang="sk-SK"/>
        </a:p>
      </dgm:t>
    </dgm:pt>
    <dgm:pt modelId="{C6B8D02E-53D7-41EC-888B-FB1E488537CE}" type="pres">
      <dgm:prSet presAssocID="{EA4C9419-3323-4616-8CCD-B5D7F81263D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350DB2B-2D65-4D0F-997B-55740F8ECF0B}" type="pres">
      <dgm:prSet presAssocID="{EA4C9419-3323-4616-8CCD-B5D7F81263DF}" presName="negativeSpace" presStyleCnt="0"/>
      <dgm:spPr/>
    </dgm:pt>
    <dgm:pt modelId="{E8A2F057-FF75-4CB8-B265-51ADD3570AAB}" type="pres">
      <dgm:prSet presAssocID="{EA4C9419-3323-4616-8CCD-B5D7F81263DF}" presName="childText" presStyleLbl="conFgAcc1" presStyleIdx="0" presStyleCnt="6">
        <dgm:presLayoutVars>
          <dgm:bulletEnabled val="1"/>
        </dgm:presLayoutVars>
      </dgm:prSet>
      <dgm:spPr/>
    </dgm:pt>
    <dgm:pt modelId="{8AC6F54C-4407-4107-9318-90CB0952C5FF}" type="pres">
      <dgm:prSet presAssocID="{3D031502-40D2-4ECA-A787-53F6927414E6}" presName="spaceBetweenRectangles" presStyleCnt="0"/>
      <dgm:spPr/>
    </dgm:pt>
    <dgm:pt modelId="{8794BA8C-7270-4D3D-971C-107D28BA0658}" type="pres">
      <dgm:prSet presAssocID="{8AF8A253-BB52-410D-8D79-8559B1CB36D7}" presName="parentLin" presStyleCnt="0"/>
      <dgm:spPr/>
    </dgm:pt>
    <dgm:pt modelId="{7EE5EA47-A8D9-448E-95A2-FF5D790F82D3}" type="pres">
      <dgm:prSet presAssocID="{8AF8A253-BB52-410D-8D79-8559B1CB36D7}" presName="parentLeftMargin" presStyleLbl="node1" presStyleIdx="0" presStyleCnt="6"/>
      <dgm:spPr/>
      <dgm:t>
        <a:bodyPr/>
        <a:lstStyle/>
        <a:p>
          <a:endParaRPr lang="sk-SK"/>
        </a:p>
      </dgm:t>
    </dgm:pt>
    <dgm:pt modelId="{250AC6EC-D8B3-4AF4-8520-9FE8A4115626}" type="pres">
      <dgm:prSet presAssocID="{8AF8A253-BB52-410D-8D79-8559B1CB36D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3D24AC1-FC17-4198-B959-A848C4BE5D31}" type="pres">
      <dgm:prSet presAssocID="{8AF8A253-BB52-410D-8D79-8559B1CB36D7}" presName="negativeSpace" presStyleCnt="0"/>
      <dgm:spPr/>
    </dgm:pt>
    <dgm:pt modelId="{94651995-0CA4-4B65-8C1C-6F928F4E3329}" type="pres">
      <dgm:prSet presAssocID="{8AF8A253-BB52-410D-8D79-8559B1CB36D7}" presName="childText" presStyleLbl="conFgAcc1" presStyleIdx="1" presStyleCnt="6">
        <dgm:presLayoutVars>
          <dgm:bulletEnabled val="1"/>
        </dgm:presLayoutVars>
      </dgm:prSet>
      <dgm:spPr/>
    </dgm:pt>
    <dgm:pt modelId="{CD220E59-D701-4DD7-8573-00B5FB089447}" type="pres">
      <dgm:prSet presAssocID="{ABA6675A-31AF-46E0-B2AD-D561DB3295A3}" presName="spaceBetweenRectangles" presStyleCnt="0"/>
      <dgm:spPr/>
    </dgm:pt>
    <dgm:pt modelId="{7479F5BB-0810-4652-9C6A-F77AEBDC2BFE}" type="pres">
      <dgm:prSet presAssocID="{6EE7CF54-5E57-4868-8E73-20DCE46A0E28}" presName="parentLin" presStyleCnt="0"/>
      <dgm:spPr/>
    </dgm:pt>
    <dgm:pt modelId="{1876B657-EEBC-4F9C-AC49-AE2E1E426076}" type="pres">
      <dgm:prSet presAssocID="{6EE7CF54-5E57-4868-8E73-20DCE46A0E28}" presName="parentLeftMargin" presStyleLbl="node1" presStyleIdx="1" presStyleCnt="6"/>
      <dgm:spPr/>
      <dgm:t>
        <a:bodyPr/>
        <a:lstStyle/>
        <a:p>
          <a:endParaRPr lang="sk-SK"/>
        </a:p>
      </dgm:t>
    </dgm:pt>
    <dgm:pt modelId="{1732EA5F-19DA-4EE3-A450-87340FCCB902}" type="pres">
      <dgm:prSet presAssocID="{6EE7CF54-5E57-4868-8E73-20DCE46A0E28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02AB045-D380-46E8-B494-DAB9A1907A15}" type="pres">
      <dgm:prSet presAssocID="{6EE7CF54-5E57-4868-8E73-20DCE46A0E28}" presName="negativeSpace" presStyleCnt="0"/>
      <dgm:spPr/>
    </dgm:pt>
    <dgm:pt modelId="{E85A238F-14A8-49DF-8564-6A8E2DB5AC1D}" type="pres">
      <dgm:prSet presAssocID="{6EE7CF54-5E57-4868-8E73-20DCE46A0E28}" presName="childText" presStyleLbl="conFgAcc1" presStyleIdx="2" presStyleCnt="6">
        <dgm:presLayoutVars>
          <dgm:bulletEnabled val="1"/>
        </dgm:presLayoutVars>
      </dgm:prSet>
      <dgm:spPr/>
    </dgm:pt>
    <dgm:pt modelId="{009374A6-6BF5-46F3-9CA0-C8C9F520D929}" type="pres">
      <dgm:prSet presAssocID="{841A27F6-75E4-4C29-BCAC-AE08662C1D05}" presName="spaceBetweenRectangles" presStyleCnt="0"/>
      <dgm:spPr/>
    </dgm:pt>
    <dgm:pt modelId="{13991FC5-154B-4C96-8EBB-4B76B17E74D7}" type="pres">
      <dgm:prSet presAssocID="{4A1409F0-D7E4-4305-B20B-E6C899D41F14}" presName="parentLin" presStyleCnt="0"/>
      <dgm:spPr/>
    </dgm:pt>
    <dgm:pt modelId="{C1BDF2C0-7064-4C1D-BBAA-CA31FE863D1B}" type="pres">
      <dgm:prSet presAssocID="{4A1409F0-D7E4-4305-B20B-E6C899D41F14}" presName="parentLeftMargin" presStyleLbl="node1" presStyleIdx="2" presStyleCnt="6"/>
      <dgm:spPr/>
      <dgm:t>
        <a:bodyPr/>
        <a:lstStyle/>
        <a:p>
          <a:endParaRPr lang="sk-SK"/>
        </a:p>
      </dgm:t>
    </dgm:pt>
    <dgm:pt modelId="{48609450-A07F-4D0C-97B0-C109D872397A}" type="pres">
      <dgm:prSet presAssocID="{4A1409F0-D7E4-4305-B20B-E6C899D41F1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FE9D0C5-C875-4B05-94C1-5A4C9C53819C}" type="pres">
      <dgm:prSet presAssocID="{4A1409F0-D7E4-4305-B20B-E6C899D41F14}" presName="negativeSpace" presStyleCnt="0"/>
      <dgm:spPr/>
    </dgm:pt>
    <dgm:pt modelId="{8F7B53EE-7D59-48A9-902D-2BE2BC11E42F}" type="pres">
      <dgm:prSet presAssocID="{4A1409F0-D7E4-4305-B20B-E6C899D41F14}" presName="childText" presStyleLbl="conFgAcc1" presStyleIdx="3" presStyleCnt="6">
        <dgm:presLayoutVars>
          <dgm:bulletEnabled val="1"/>
        </dgm:presLayoutVars>
      </dgm:prSet>
      <dgm:spPr/>
    </dgm:pt>
    <dgm:pt modelId="{8ED8DD6A-FC07-42E6-835A-087FECE9042B}" type="pres">
      <dgm:prSet presAssocID="{7C72FD01-FF19-4469-B59C-CB529F12B28D}" presName="spaceBetweenRectangles" presStyleCnt="0"/>
      <dgm:spPr/>
    </dgm:pt>
    <dgm:pt modelId="{208D59E2-E4CC-49E8-9833-000BD5709C5A}" type="pres">
      <dgm:prSet presAssocID="{5B657B44-C54A-4404-B7C4-DC89D32C4769}" presName="parentLin" presStyleCnt="0"/>
      <dgm:spPr/>
    </dgm:pt>
    <dgm:pt modelId="{6AF2BDC6-F8E0-40ED-99E9-F0220088B248}" type="pres">
      <dgm:prSet presAssocID="{5B657B44-C54A-4404-B7C4-DC89D32C4769}" presName="parentLeftMargin" presStyleLbl="node1" presStyleIdx="3" presStyleCnt="6"/>
      <dgm:spPr/>
      <dgm:t>
        <a:bodyPr/>
        <a:lstStyle/>
        <a:p>
          <a:endParaRPr lang="sk-SK"/>
        </a:p>
      </dgm:t>
    </dgm:pt>
    <dgm:pt modelId="{7B629581-6CEE-492E-8388-266381E62AB5}" type="pres">
      <dgm:prSet presAssocID="{5B657B44-C54A-4404-B7C4-DC89D32C476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3CF854D-4F91-45F9-84DB-E5487DF4109D}" type="pres">
      <dgm:prSet presAssocID="{5B657B44-C54A-4404-B7C4-DC89D32C4769}" presName="negativeSpace" presStyleCnt="0"/>
      <dgm:spPr/>
    </dgm:pt>
    <dgm:pt modelId="{999327A6-8D28-477E-8C42-A76E92EEF6B6}" type="pres">
      <dgm:prSet presAssocID="{5B657B44-C54A-4404-B7C4-DC89D32C4769}" presName="childText" presStyleLbl="conFgAcc1" presStyleIdx="4" presStyleCnt="6">
        <dgm:presLayoutVars>
          <dgm:bulletEnabled val="1"/>
        </dgm:presLayoutVars>
      </dgm:prSet>
      <dgm:spPr/>
    </dgm:pt>
    <dgm:pt modelId="{677631DE-BB94-45D8-8861-DEA4828FF5AB}" type="pres">
      <dgm:prSet presAssocID="{9C099C42-B4F0-4FA8-9A71-4D41E88138B5}" presName="spaceBetweenRectangles" presStyleCnt="0"/>
      <dgm:spPr/>
    </dgm:pt>
    <dgm:pt modelId="{08E96F4C-01B6-4B30-9FE9-FAC9EE1AF18E}" type="pres">
      <dgm:prSet presAssocID="{E22081E5-61FE-46DD-9DEA-89F03E645D95}" presName="parentLin" presStyleCnt="0"/>
      <dgm:spPr/>
    </dgm:pt>
    <dgm:pt modelId="{8256E085-31FB-4B20-9058-1C9D23F67981}" type="pres">
      <dgm:prSet presAssocID="{E22081E5-61FE-46DD-9DEA-89F03E645D95}" presName="parentLeftMargin" presStyleLbl="node1" presStyleIdx="4" presStyleCnt="6"/>
      <dgm:spPr/>
      <dgm:t>
        <a:bodyPr/>
        <a:lstStyle/>
        <a:p>
          <a:endParaRPr lang="sk-SK"/>
        </a:p>
      </dgm:t>
    </dgm:pt>
    <dgm:pt modelId="{EB01EC32-FA77-4F15-8091-E75E98AA7BEC}" type="pres">
      <dgm:prSet presAssocID="{E22081E5-61FE-46DD-9DEA-89F03E645D9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4F30825-AB01-40D8-BA68-66AE155429F2}" type="pres">
      <dgm:prSet presAssocID="{E22081E5-61FE-46DD-9DEA-89F03E645D95}" presName="negativeSpace" presStyleCnt="0"/>
      <dgm:spPr/>
    </dgm:pt>
    <dgm:pt modelId="{08BB7D94-6E14-4A5B-9E89-77BDEAD17FBD}" type="pres">
      <dgm:prSet presAssocID="{E22081E5-61FE-46DD-9DEA-89F03E645D95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B43E29B0-BD21-4829-86DF-EE3383E924FE}" srcId="{0DAC5CB9-FFA6-4C2D-953F-780DAE32C24A}" destId="{6EE7CF54-5E57-4868-8E73-20DCE46A0E28}" srcOrd="2" destOrd="0" parTransId="{A102F8BC-AF86-4C90-AD61-5BB7C400AD56}" sibTransId="{841A27F6-75E4-4C29-BCAC-AE08662C1D05}"/>
    <dgm:cxn modelId="{DFFFEFE5-44E5-407A-BC1E-9608AFD4A26A}" type="presOf" srcId="{4A1409F0-D7E4-4305-B20B-E6C899D41F14}" destId="{C1BDF2C0-7064-4C1D-BBAA-CA31FE863D1B}" srcOrd="0" destOrd="0" presId="urn:microsoft.com/office/officeart/2005/8/layout/list1"/>
    <dgm:cxn modelId="{45F4374B-25CB-4BDE-9237-1058BA9671E5}" type="presOf" srcId="{6EE7CF54-5E57-4868-8E73-20DCE46A0E28}" destId="{1732EA5F-19DA-4EE3-A450-87340FCCB902}" srcOrd="1" destOrd="0" presId="urn:microsoft.com/office/officeart/2005/8/layout/list1"/>
    <dgm:cxn modelId="{9925F64A-3C18-4F7B-8D4B-683214F95982}" type="presOf" srcId="{8AF8A253-BB52-410D-8D79-8559B1CB36D7}" destId="{7EE5EA47-A8D9-448E-95A2-FF5D790F82D3}" srcOrd="0" destOrd="0" presId="urn:microsoft.com/office/officeart/2005/8/layout/list1"/>
    <dgm:cxn modelId="{C3C2D2BA-D111-43F6-92CE-225AA90595A5}" srcId="{0DAC5CB9-FFA6-4C2D-953F-780DAE32C24A}" destId="{EA4C9419-3323-4616-8CCD-B5D7F81263DF}" srcOrd="0" destOrd="0" parTransId="{A09F93DD-F489-4112-ABE1-83E35FD1E770}" sibTransId="{3D031502-40D2-4ECA-A787-53F6927414E6}"/>
    <dgm:cxn modelId="{6DBDB4C0-78B8-4C80-B2A9-4477CEAAEDDD}" type="presOf" srcId="{5B657B44-C54A-4404-B7C4-DC89D32C4769}" destId="{6AF2BDC6-F8E0-40ED-99E9-F0220088B248}" srcOrd="0" destOrd="0" presId="urn:microsoft.com/office/officeart/2005/8/layout/list1"/>
    <dgm:cxn modelId="{87B64A0F-AF11-41D1-B5A6-38F7BDEEA174}" type="presOf" srcId="{8AF8A253-BB52-410D-8D79-8559B1CB36D7}" destId="{250AC6EC-D8B3-4AF4-8520-9FE8A4115626}" srcOrd="1" destOrd="0" presId="urn:microsoft.com/office/officeart/2005/8/layout/list1"/>
    <dgm:cxn modelId="{92FCAD5E-6B3B-4680-AB22-55C9B750B8FD}" srcId="{0DAC5CB9-FFA6-4C2D-953F-780DAE32C24A}" destId="{4A1409F0-D7E4-4305-B20B-E6C899D41F14}" srcOrd="3" destOrd="0" parTransId="{A615B29F-8913-4164-9C7D-E7DCD400E2A9}" sibTransId="{7C72FD01-FF19-4469-B59C-CB529F12B28D}"/>
    <dgm:cxn modelId="{22527772-3D20-4E03-ADC9-334A92CE5FA4}" srcId="{0DAC5CB9-FFA6-4C2D-953F-780DAE32C24A}" destId="{E22081E5-61FE-46DD-9DEA-89F03E645D95}" srcOrd="5" destOrd="0" parTransId="{589726EB-F847-4E47-B534-1A87BE5E66C2}" sibTransId="{2BB50B06-1421-4743-9534-16E4E9F828E0}"/>
    <dgm:cxn modelId="{F76A440A-A59C-4B4A-9A25-57CF75B1616B}" type="presOf" srcId="{5B657B44-C54A-4404-B7C4-DC89D32C4769}" destId="{7B629581-6CEE-492E-8388-266381E62AB5}" srcOrd="1" destOrd="0" presId="urn:microsoft.com/office/officeart/2005/8/layout/list1"/>
    <dgm:cxn modelId="{8D589DEC-3031-44A7-B7CE-843F655D0A5B}" type="presOf" srcId="{4A1409F0-D7E4-4305-B20B-E6C899D41F14}" destId="{48609450-A07F-4D0C-97B0-C109D872397A}" srcOrd="1" destOrd="0" presId="urn:microsoft.com/office/officeart/2005/8/layout/list1"/>
    <dgm:cxn modelId="{712C0CB7-F4C1-4CDA-8C1B-85A90D396C78}" type="presOf" srcId="{E22081E5-61FE-46DD-9DEA-89F03E645D95}" destId="{EB01EC32-FA77-4F15-8091-E75E98AA7BEC}" srcOrd="1" destOrd="0" presId="urn:microsoft.com/office/officeart/2005/8/layout/list1"/>
    <dgm:cxn modelId="{7BD6EBB7-009F-4F29-BB58-877ED1D16240}" srcId="{0DAC5CB9-FFA6-4C2D-953F-780DAE32C24A}" destId="{5B657B44-C54A-4404-B7C4-DC89D32C4769}" srcOrd="4" destOrd="0" parTransId="{C4EA1C5E-E8C8-49F0-A2E2-8927FE3E3EB8}" sibTransId="{9C099C42-B4F0-4FA8-9A71-4D41E88138B5}"/>
    <dgm:cxn modelId="{FD5B855E-D790-4A1C-9E98-CD59453A4366}" type="presOf" srcId="{0DAC5CB9-FFA6-4C2D-953F-780DAE32C24A}" destId="{03F0DF1F-3FB8-454A-903A-147427750E39}" srcOrd="0" destOrd="0" presId="urn:microsoft.com/office/officeart/2005/8/layout/list1"/>
    <dgm:cxn modelId="{F449165E-7025-4EB1-84B5-310549ED1789}" type="presOf" srcId="{EA4C9419-3323-4616-8CCD-B5D7F81263DF}" destId="{C6B8D02E-53D7-41EC-888B-FB1E488537CE}" srcOrd="1" destOrd="0" presId="urn:microsoft.com/office/officeart/2005/8/layout/list1"/>
    <dgm:cxn modelId="{F7357CAE-F941-46D5-94AF-7E14DCFA5E50}" srcId="{0DAC5CB9-FFA6-4C2D-953F-780DAE32C24A}" destId="{8AF8A253-BB52-410D-8D79-8559B1CB36D7}" srcOrd="1" destOrd="0" parTransId="{5F96956B-E46B-4AB6-8390-1E4D79E7A3EE}" sibTransId="{ABA6675A-31AF-46E0-B2AD-D561DB3295A3}"/>
    <dgm:cxn modelId="{D7D3AF23-91DF-44B1-998D-B0636EF59A39}" type="presOf" srcId="{EA4C9419-3323-4616-8CCD-B5D7F81263DF}" destId="{8EF9FE63-8D1A-4C44-A59F-C2509F95920A}" srcOrd="0" destOrd="0" presId="urn:microsoft.com/office/officeart/2005/8/layout/list1"/>
    <dgm:cxn modelId="{A683794F-1185-498D-853F-A75BBDFEAD86}" type="presOf" srcId="{6EE7CF54-5E57-4868-8E73-20DCE46A0E28}" destId="{1876B657-EEBC-4F9C-AC49-AE2E1E426076}" srcOrd="0" destOrd="0" presId="urn:microsoft.com/office/officeart/2005/8/layout/list1"/>
    <dgm:cxn modelId="{7C76C6C3-5EA3-4B4B-A410-C078576D8C05}" type="presOf" srcId="{E22081E5-61FE-46DD-9DEA-89F03E645D95}" destId="{8256E085-31FB-4B20-9058-1C9D23F67981}" srcOrd="0" destOrd="0" presId="urn:microsoft.com/office/officeart/2005/8/layout/list1"/>
    <dgm:cxn modelId="{3D2246B8-FADA-45E8-85E5-758E61284C09}" type="presParOf" srcId="{03F0DF1F-3FB8-454A-903A-147427750E39}" destId="{527AA328-83DC-4666-9131-999A2DD560F1}" srcOrd="0" destOrd="0" presId="urn:microsoft.com/office/officeart/2005/8/layout/list1"/>
    <dgm:cxn modelId="{60D8B9E5-2861-4F2B-836D-D838F64BB7FB}" type="presParOf" srcId="{527AA328-83DC-4666-9131-999A2DD560F1}" destId="{8EF9FE63-8D1A-4C44-A59F-C2509F95920A}" srcOrd="0" destOrd="0" presId="urn:microsoft.com/office/officeart/2005/8/layout/list1"/>
    <dgm:cxn modelId="{5FA2E836-D8F2-4E1C-89FB-BB17464D74FF}" type="presParOf" srcId="{527AA328-83DC-4666-9131-999A2DD560F1}" destId="{C6B8D02E-53D7-41EC-888B-FB1E488537CE}" srcOrd="1" destOrd="0" presId="urn:microsoft.com/office/officeart/2005/8/layout/list1"/>
    <dgm:cxn modelId="{1C9B367A-B922-45CF-B961-3A1073B8E2C8}" type="presParOf" srcId="{03F0DF1F-3FB8-454A-903A-147427750E39}" destId="{4350DB2B-2D65-4D0F-997B-55740F8ECF0B}" srcOrd="1" destOrd="0" presId="urn:microsoft.com/office/officeart/2005/8/layout/list1"/>
    <dgm:cxn modelId="{A8ABEB0B-AA70-4FA2-885B-296F0349F899}" type="presParOf" srcId="{03F0DF1F-3FB8-454A-903A-147427750E39}" destId="{E8A2F057-FF75-4CB8-B265-51ADD3570AAB}" srcOrd="2" destOrd="0" presId="urn:microsoft.com/office/officeart/2005/8/layout/list1"/>
    <dgm:cxn modelId="{555553B5-D5F4-4942-886A-496F4C1EDEC2}" type="presParOf" srcId="{03F0DF1F-3FB8-454A-903A-147427750E39}" destId="{8AC6F54C-4407-4107-9318-90CB0952C5FF}" srcOrd="3" destOrd="0" presId="urn:microsoft.com/office/officeart/2005/8/layout/list1"/>
    <dgm:cxn modelId="{440061F5-9511-4DA9-88FF-DB3D22FC62D9}" type="presParOf" srcId="{03F0DF1F-3FB8-454A-903A-147427750E39}" destId="{8794BA8C-7270-4D3D-971C-107D28BA0658}" srcOrd="4" destOrd="0" presId="urn:microsoft.com/office/officeart/2005/8/layout/list1"/>
    <dgm:cxn modelId="{E590CF22-AD21-4E05-BC2D-082EEBBBC698}" type="presParOf" srcId="{8794BA8C-7270-4D3D-971C-107D28BA0658}" destId="{7EE5EA47-A8D9-448E-95A2-FF5D790F82D3}" srcOrd="0" destOrd="0" presId="urn:microsoft.com/office/officeart/2005/8/layout/list1"/>
    <dgm:cxn modelId="{643F71DD-224E-4A2E-9DD3-270A174D2DF8}" type="presParOf" srcId="{8794BA8C-7270-4D3D-971C-107D28BA0658}" destId="{250AC6EC-D8B3-4AF4-8520-9FE8A4115626}" srcOrd="1" destOrd="0" presId="urn:microsoft.com/office/officeart/2005/8/layout/list1"/>
    <dgm:cxn modelId="{DDEAD951-7A5E-4AC1-8A48-B6787626A507}" type="presParOf" srcId="{03F0DF1F-3FB8-454A-903A-147427750E39}" destId="{A3D24AC1-FC17-4198-B959-A848C4BE5D31}" srcOrd="5" destOrd="0" presId="urn:microsoft.com/office/officeart/2005/8/layout/list1"/>
    <dgm:cxn modelId="{8DB2E75C-2D17-4107-AF75-F83077548C26}" type="presParOf" srcId="{03F0DF1F-3FB8-454A-903A-147427750E39}" destId="{94651995-0CA4-4B65-8C1C-6F928F4E3329}" srcOrd="6" destOrd="0" presId="urn:microsoft.com/office/officeart/2005/8/layout/list1"/>
    <dgm:cxn modelId="{3326CBCF-C32E-4DF0-9AD8-90E92EB348F7}" type="presParOf" srcId="{03F0DF1F-3FB8-454A-903A-147427750E39}" destId="{CD220E59-D701-4DD7-8573-00B5FB089447}" srcOrd="7" destOrd="0" presId="urn:microsoft.com/office/officeart/2005/8/layout/list1"/>
    <dgm:cxn modelId="{D91CD65C-DFD0-403F-BB97-1CADF4C15A47}" type="presParOf" srcId="{03F0DF1F-3FB8-454A-903A-147427750E39}" destId="{7479F5BB-0810-4652-9C6A-F77AEBDC2BFE}" srcOrd="8" destOrd="0" presId="urn:microsoft.com/office/officeart/2005/8/layout/list1"/>
    <dgm:cxn modelId="{8F6C0909-F17F-4054-A898-CEDC7A7A168C}" type="presParOf" srcId="{7479F5BB-0810-4652-9C6A-F77AEBDC2BFE}" destId="{1876B657-EEBC-4F9C-AC49-AE2E1E426076}" srcOrd="0" destOrd="0" presId="urn:microsoft.com/office/officeart/2005/8/layout/list1"/>
    <dgm:cxn modelId="{35A9F512-CB5D-40BA-8D26-E986781A330E}" type="presParOf" srcId="{7479F5BB-0810-4652-9C6A-F77AEBDC2BFE}" destId="{1732EA5F-19DA-4EE3-A450-87340FCCB902}" srcOrd="1" destOrd="0" presId="urn:microsoft.com/office/officeart/2005/8/layout/list1"/>
    <dgm:cxn modelId="{61BA3EDC-C6E8-470E-8BF0-0673D6E847CB}" type="presParOf" srcId="{03F0DF1F-3FB8-454A-903A-147427750E39}" destId="{A02AB045-D380-46E8-B494-DAB9A1907A15}" srcOrd="9" destOrd="0" presId="urn:microsoft.com/office/officeart/2005/8/layout/list1"/>
    <dgm:cxn modelId="{C8574CC3-AEEC-4CAE-81DA-8F8393683CEA}" type="presParOf" srcId="{03F0DF1F-3FB8-454A-903A-147427750E39}" destId="{E85A238F-14A8-49DF-8564-6A8E2DB5AC1D}" srcOrd="10" destOrd="0" presId="urn:microsoft.com/office/officeart/2005/8/layout/list1"/>
    <dgm:cxn modelId="{C84A3855-15A1-4519-9AF1-3755DCD1D4A1}" type="presParOf" srcId="{03F0DF1F-3FB8-454A-903A-147427750E39}" destId="{009374A6-6BF5-46F3-9CA0-C8C9F520D929}" srcOrd="11" destOrd="0" presId="urn:microsoft.com/office/officeart/2005/8/layout/list1"/>
    <dgm:cxn modelId="{124468CA-D431-48A6-8F86-106870644902}" type="presParOf" srcId="{03F0DF1F-3FB8-454A-903A-147427750E39}" destId="{13991FC5-154B-4C96-8EBB-4B76B17E74D7}" srcOrd="12" destOrd="0" presId="urn:microsoft.com/office/officeart/2005/8/layout/list1"/>
    <dgm:cxn modelId="{9198D172-02B6-4BA2-A0CC-3505B4A20F58}" type="presParOf" srcId="{13991FC5-154B-4C96-8EBB-4B76B17E74D7}" destId="{C1BDF2C0-7064-4C1D-BBAA-CA31FE863D1B}" srcOrd="0" destOrd="0" presId="urn:microsoft.com/office/officeart/2005/8/layout/list1"/>
    <dgm:cxn modelId="{C99D9A5D-2D6A-4E31-AA5A-2946D8899E3F}" type="presParOf" srcId="{13991FC5-154B-4C96-8EBB-4B76B17E74D7}" destId="{48609450-A07F-4D0C-97B0-C109D872397A}" srcOrd="1" destOrd="0" presId="urn:microsoft.com/office/officeart/2005/8/layout/list1"/>
    <dgm:cxn modelId="{EF4C6342-255A-4051-B3E3-FB793FD5C416}" type="presParOf" srcId="{03F0DF1F-3FB8-454A-903A-147427750E39}" destId="{1FE9D0C5-C875-4B05-94C1-5A4C9C53819C}" srcOrd="13" destOrd="0" presId="urn:microsoft.com/office/officeart/2005/8/layout/list1"/>
    <dgm:cxn modelId="{60FF9DCE-9756-4B4F-BDDA-935AAF70012E}" type="presParOf" srcId="{03F0DF1F-3FB8-454A-903A-147427750E39}" destId="{8F7B53EE-7D59-48A9-902D-2BE2BC11E42F}" srcOrd="14" destOrd="0" presId="urn:microsoft.com/office/officeart/2005/8/layout/list1"/>
    <dgm:cxn modelId="{18BB06FC-F81C-4533-83DD-D062DBBBC8CA}" type="presParOf" srcId="{03F0DF1F-3FB8-454A-903A-147427750E39}" destId="{8ED8DD6A-FC07-42E6-835A-087FECE9042B}" srcOrd="15" destOrd="0" presId="urn:microsoft.com/office/officeart/2005/8/layout/list1"/>
    <dgm:cxn modelId="{D8A4CCD8-597E-4400-86A9-BB70B2D0262F}" type="presParOf" srcId="{03F0DF1F-3FB8-454A-903A-147427750E39}" destId="{208D59E2-E4CC-49E8-9833-000BD5709C5A}" srcOrd="16" destOrd="0" presId="urn:microsoft.com/office/officeart/2005/8/layout/list1"/>
    <dgm:cxn modelId="{9C4C32DD-C027-4988-A6FF-BF5CC19BD62B}" type="presParOf" srcId="{208D59E2-E4CC-49E8-9833-000BD5709C5A}" destId="{6AF2BDC6-F8E0-40ED-99E9-F0220088B248}" srcOrd="0" destOrd="0" presId="urn:microsoft.com/office/officeart/2005/8/layout/list1"/>
    <dgm:cxn modelId="{A5449483-6361-4654-A537-2756989F9376}" type="presParOf" srcId="{208D59E2-E4CC-49E8-9833-000BD5709C5A}" destId="{7B629581-6CEE-492E-8388-266381E62AB5}" srcOrd="1" destOrd="0" presId="urn:microsoft.com/office/officeart/2005/8/layout/list1"/>
    <dgm:cxn modelId="{B1B6AAC4-1AEC-4F5C-8C82-51010EB876FE}" type="presParOf" srcId="{03F0DF1F-3FB8-454A-903A-147427750E39}" destId="{E3CF854D-4F91-45F9-84DB-E5487DF4109D}" srcOrd="17" destOrd="0" presId="urn:microsoft.com/office/officeart/2005/8/layout/list1"/>
    <dgm:cxn modelId="{5B3C0563-F5CA-4294-ABE7-D063B7689B73}" type="presParOf" srcId="{03F0DF1F-3FB8-454A-903A-147427750E39}" destId="{999327A6-8D28-477E-8C42-A76E92EEF6B6}" srcOrd="18" destOrd="0" presId="urn:microsoft.com/office/officeart/2005/8/layout/list1"/>
    <dgm:cxn modelId="{2F304743-ED6E-4902-857D-D97C05D4891E}" type="presParOf" srcId="{03F0DF1F-3FB8-454A-903A-147427750E39}" destId="{677631DE-BB94-45D8-8861-DEA4828FF5AB}" srcOrd="19" destOrd="0" presId="urn:microsoft.com/office/officeart/2005/8/layout/list1"/>
    <dgm:cxn modelId="{EBA3B6FC-76C8-4368-AF5E-B45390B069C0}" type="presParOf" srcId="{03F0DF1F-3FB8-454A-903A-147427750E39}" destId="{08E96F4C-01B6-4B30-9FE9-FAC9EE1AF18E}" srcOrd="20" destOrd="0" presId="urn:microsoft.com/office/officeart/2005/8/layout/list1"/>
    <dgm:cxn modelId="{CD8A4A79-FC5F-4688-B653-D44C3BE3EAAA}" type="presParOf" srcId="{08E96F4C-01B6-4B30-9FE9-FAC9EE1AF18E}" destId="{8256E085-31FB-4B20-9058-1C9D23F67981}" srcOrd="0" destOrd="0" presId="urn:microsoft.com/office/officeart/2005/8/layout/list1"/>
    <dgm:cxn modelId="{FFECFC0D-A7E7-4AF2-9368-E1C71F77BF44}" type="presParOf" srcId="{08E96F4C-01B6-4B30-9FE9-FAC9EE1AF18E}" destId="{EB01EC32-FA77-4F15-8091-E75E98AA7BEC}" srcOrd="1" destOrd="0" presId="urn:microsoft.com/office/officeart/2005/8/layout/list1"/>
    <dgm:cxn modelId="{CC514848-3645-43A4-A209-22637F070317}" type="presParOf" srcId="{03F0DF1F-3FB8-454A-903A-147427750E39}" destId="{54F30825-AB01-40D8-BA68-66AE155429F2}" srcOrd="21" destOrd="0" presId="urn:microsoft.com/office/officeart/2005/8/layout/list1"/>
    <dgm:cxn modelId="{879EA764-F07B-4F58-A56C-03A326685DC6}" type="presParOf" srcId="{03F0DF1F-3FB8-454A-903A-147427750E39}" destId="{08BB7D94-6E14-4A5B-9E89-77BDEAD17FBD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BD3FAA-E64B-41B5-90E6-7D9E35AF1382}">
      <dsp:nvSpPr>
        <dsp:cNvPr id="0" name=""/>
        <dsp:cNvSpPr/>
      </dsp:nvSpPr>
      <dsp:spPr>
        <a:xfrm rot="5400000">
          <a:off x="5160327" y="-2086455"/>
          <a:ext cx="871601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300" kern="1200" noProof="0" smtClean="0"/>
            <a:t>Primary research</a:t>
          </a:r>
          <a:endParaRPr lang="sk-SK" sz="2300" kern="1200" noProof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300" kern="1200" noProof="0" smtClean="0"/>
            <a:t>Secondary research</a:t>
          </a:r>
          <a:endParaRPr lang="sk-SK" sz="2300" kern="1200" noProof="0"/>
        </a:p>
      </dsp:txBody>
      <dsp:txXfrm rot="5400000">
        <a:off x="5160327" y="-2086455"/>
        <a:ext cx="871601" cy="5266944"/>
      </dsp:txXfrm>
    </dsp:sp>
    <dsp:sp modelId="{A81C79C5-B5B6-4AA0-A04D-ECB8ADFFED45}">
      <dsp:nvSpPr>
        <dsp:cNvPr id="0" name=""/>
        <dsp:cNvSpPr/>
      </dsp:nvSpPr>
      <dsp:spPr>
        <a:xfrm>
          <a:off x="0" y="2265"/>
          <a:ext cx="2962656" cy="108950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5500" kern="1200" noProof="0" dirty="0" smtClean="0"/>
            <a:t> </a:t>
          </a:r>
          <a:endParaRPr lang="sk-SK" sz="5500" kern="1200" noProof="0" dirty="0"/>
        </a:p>
      </dsp:txBody>
      <dsp:txXfrm>
        <a:off x="0" y="2265"/>
        <a:ext cx="2962656" cy="1089501"/>
      </dsp:txXfrm>
    </dsp:sp>
    <dsp:sp modelId="{A69B08B8-C235-4F4C-BBB3-E9211E8D654B}">
      <dsp:nvSpPr>
        <dsp:cNvPr id="0" name=""/>
        <dsp:cNvSpPr/>
      </dsp:nvSpPr>
      <dsp:spPr>
        <a:xfrm rot="5400000">
          <a:off x="5160327" y="-942478"/>
          <a:ext cx="871601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300" kern="1200" noProof="0" smtClean="0"/>
            <a:t>Basic research</a:t>
          </a:r>
          <a:endParaRPr lang="sk-SK" sz="2300" kern="1200" noProof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300" kern="1200" noProof="0" smtClean="0"/>
            <a:t>Applied research</a:t>
          </a:r>
          <a:endParaRPr lang="sk-SK" sz="2300" kern="1200" noProof="0"/>
        </a:p>
      </dsp:txBody>
      <dsp:txXfrm rot="5400000">
        <a:off x="5160327" y="-942478"/>
        <a:ext cx="871601" cy="5266944"/>
      </dsp:txXfrm>
    </dsp:sp>
    <dsp:sp modelId="{E6651DC7-96B2-4DA1-9E5A-D81739D2E13E}">
      <dsp:nvSpPr>
        <dsp:cNvPr id="0" name=""/>
        <dsp:cNvSpPr/>
      </dsp:nvSpPr>
      <dsp:spPr>
        <a:xfrm>
          <a:off x="0" y="1146242"/>
          <a:ext cx="2962656" cy="108950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5500" kern="1200" noProof="0" dirty="0" smtClean="0"/>
            <a:t> </a:t>
          </a:r>
          <a:endParaRPr lang="sk-SK" sz="5500" kern="1200" noProof="0" dirty="0"/>
        </a:p>
      </dsp:txBody>
      <dsp:txXfrm>
        <a:off x="0" y="1146242"/>
        <a:ext cx="2962656" cy="1089501"/>
      </dsp:txXfrm>
    </dsp:sp>
    <dsp:sp modelId="{7BC669AA-1B1F-4A5D-9CA4-15E5B88F1F88}">
      <dsp:nvSpPr>
        <dsp:cNvPr id="0" name=""/>
        <dsp:cNvSpPr/>
      </dsp:nvSpPr>
      <dsp:spPr>
        <a:xfrm rot="5400000">
          <a:off x="5160327" y="201497"/>
          <a:ext cx="871601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300" kern="1200" noProof="0" smtClean="0"/>
            <a:t>Qualitative research</a:t>
          </a:r>
          <a:endParaRPr lang="sk-SK" sz="2300" kern="1200" noProof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300" kern="1200" noProof="0" smtClean="0"/>
            <a:t>Quantitative research</a:t>
          </a:r>
          <a:endParaRPr lang="sk-SK" sz="2300" kern="1200" noProof="0"/>
        </a:p>
      </dsp:txBody>
      <dsp:txXfrm rot="5400000">
        <a:off x="5160327" y="201497"/>
        <a:ext cx="871601" cy="5266944"/>
      </dsp:txXfrm>
    </dsp:sp>
    <dsp:sp modelId="{89A6839A-7524-4F31-99E2-64B33BCFB5B1}">
      <dsp:nvSpPr>
        <dsp:cNvPr id="0" name=""/>
        <dsp:cNvSpPr/>
      </dsp:nvSpPr>
      <dsp:spPr>
        <a:xfrm>
          <a:off x="0" y="2290219"/>
          <a:ext cx="2962656" cy="108950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5500" kern="1200" noProof="0" dirty="0" smtClean="0"/>
            <a:t> </a:t>
          </a:r>
          <a:endParaRPr lang="sk-SK" sz="5500" kern="1200" noProof="0" dirty="0"/>
        </a:p>
      </dsp:txBody>
      <dsp:txXfrm>
        <a:off x="0" y="2290219"/>
        <a:ext cx="2962656" cy="1089501"/>
      </dsp:txXfrm>
    </dsp:sp>
    <dsp:sp modelId="{9DF19A79-BB51-44AE-A457-51BF47FB88E1}">
      <dsp:nvSpPr>
        <dsp:cNvPr id="0" name=""/>
        <dsp:cNvSpPr/>
      </dsp:nvSpPr>
      <dsp:spPr>
        <a:xfrm rot="5400000">
          <a:off x="5160327" y="1345474"/>
          <a:ext cx="871601" cy="526694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noProof="0" smtClean="0"/>
            <a:t>Ad hoc research</a:t>
          </a:r>
          <a:endParaRPr lang="en-US" sz="2300" kern="1200" noProof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noProof="0" smtClean="0"/>
            <a:t>Continuous research</a:t>
          </a:r>
          <a:endParaRPr lang="en-US" sz="2300" kern="1200" noProof="0"/>
        </a:p>
      </dsp:txBody>
      <dsp:txXfrm rot="5400000">
        <a:off x="5160327" y="1345474"/>
        <a:ext cx="871601" cy="5266944"/>
      </dsp:txXfrm>
    </dsp:sp>
    <dsp:sp modelId="{5F024580-923A-43F2-B1EC-5DACF9BF7C72}">
      <dsp:nvSpPr>
        <dsp:cNvPr id="0" name=""/>
        <dsp:cNvSpPr/>
      </dsp:nvSpPr>
      <dsp:spPr>
        <a:xfrm>
          <a:off x="0" y="3434195"/>
          <a:ext cx="2962656" cy="108950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500" kern="1200" noProof="0"/>
        </a:p>
      </dsp:txBody>
      <dsp:txXfrm>
        <a:off x="0" y="3434195"/>
        <a:ext cx="2962656" cy="108950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14D4FB-F83A-4CBB-B014-93970FE56A6F}">
      <dsp:nvSpPr>
        <dsp:cNvPr id="0" name=""/>
        <dsp:cNvSpPr/>
      </dsp:nvSpPr>
      <dsp:spPr>
        <a:xfrm>
          <a:off x="3723679" y="2378347"/>
          <a:ext cx="1696640" cy="16966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smtClean="0">
              <a:latin typeface="Comic Sans MS" pitchFamily="66" charset="0"/>
              <a:cs typeface="Times New Roman" pitchFamily="18" charset="0"/>
            </a:rPr>
            <a:t>Types of marketing research</a:t>
          </a:r>
          <a:endParaRPr lang="en-US" sz="1600" b="1" kern="1200" noProof="0">
            <a:latin typeface="Comic Sans MS" pitchFamily="66" charset="0"/>
            <a:cs typeface="Times New Roman" pitchFamily="18" charset="0"/>
          </a:endParaRPr>
        </a:p>
      </dsp:txBody>
      <dsp:txXfrm>
        <a:off x="3723679" y="2378347"/>
        <a:ext cx="1696640" cy="1696640"/>
      </dsp:txXfrm>
    </dsp:sp>
    <dsp:sp modelId="{FBB0E8BE-C979-4EDB-B416-48EF1BECFEBB}">
      <dsp:nvSpPr>
        <dsp:cNvPr id="0" name=""/>
        <dsp:cNvSpPr/>
      </dsp:nvSpPr>
      <dsp:spPr>
        <a:xfrm rot="16200000">
          <a:off x="4392037" y="1760553"/>
          <a:ext cx="359925" cy="5768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noProof="0">
            <a:latin typeface="Comic Sans MS" pitchFamily="66" charset="0"/>
            <a:cs typeface="Times New Roman" pitchFamily="18" charset="0"/>
          </a:endParaRPr>
        </a:p>
      </dsp:txBody>
      <dsp:txXfrm rot="16200000">
        <a:off x="4392037" y="1760553"/>
        <a:ext cx="359925" cy="576857"/>
      </dsp:txXfrm>
    </dsp:sp>
    <dsp:sp modelId="{B29544E6-1FB4-4323-9596-37883A840140}">
      <dsp:nvSpPr>
        <dsp:cNvPr id="0" name=""/>
        <dsp:cNvSpPr/>
      </dsp:nvSpPr>
      <dsp:spPr>
        <a:xfrm>
          <a:off x="3723679" y="2602"/>
          <a:ext cx="1696640" cy="169664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smtClean="0">
              <a:latin typeface="Comic Sans MS" pitchFamily="66" charset="0"/>
              <a:cs typeface="Times New Roman" pitchFamily="18" charset="0"/>
            </a:rPr>
            <a:t>Customer research</a:t>
          </a:r>
          <a:endParaRPr lang="en-US" sz="1600" b="1" kern="1200" noProof="0">
            <a:latin typeface="Comic Sans MS" pitchFamily="66" charset="0"/>
            <a:cs typeface="Times New Roman" pitchFamily="18" charset="0"/>
          </a:endParaRPr>
        </a:p>
      </dsp:txBody>
      <dsp:txXfrm>
        <a:off x="3723679" y="2602"/>
        <a:ext cx="1696640" cy="1696640"/>
      </dsp:txXfrm>
    </dsp:sp>
    <dsp:sp modelId="{1230AD44-1A3F-4D0A-8A78-C898992B10B1}">
      <dsp:nvSpPr>
        <dsp:cNvPr id="0" name=""/>
        <dsp:cNvSpPr/>
      </dsp:nvSpPr>
      <dsp:spPr>
        <a:xfrm rot="19800000">
          <a:off x="5411943" y="2349396"/>
          <a:ext cx="359925" cy="5768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noProof="0">
            <a:latin typeface="Comic Sans MS" pitchFamily="66" charset="0"/>
            <a:cs typeface="Times New Roman" pitchFamily="18" charset="0"/>
          </a:endParaRPr>
        </a:p>
      </dsp:txBody>
      <dsp:txXfrm rot="19800000">
        <a:off x="5411943" y="2349396"/>
        <a:ext cx="359925" cy="576857"/>
      </dsp:txXfrm>
    </dsp:sp>
    <dsp:sp modelId="{037A443D-A4E2-4D31-9D3A-71EC03A673FA}">
      <dsp:nvSpPr>
        <dsp:cNvPr id="0" name=""/>
        <dsp:cNvSpPr/>
      </dsp:nvSpPr>
      <dsp:spPr>
        <a:xfrm>
          <a:off x="5781135" y="1190475"/>
          <a:ext cx="1696640" cy="169664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smtClean="0">
              <a:latin typeface="Comic Sans MS" pitchFamily="66" charset="0"/>
              <a:cs typeface="Times New Roman" pitchFamily="18" charset="0"/>
            </a:rPr>
            <a:t>Advertising research</a:t>
          </a:r>
          <a:endParaRPr lang="en-US" sz="1600" b="1" kern="1200" noProof="0">
            <a:latin typeface="Comic Sans MS" pitchFamily="66" charset="0"/>
            <a:cs typeface="Times New Roman" pitchFamily="18" charset="0"/>
          </a:endParaRPr>
        </a:p>
      </dsp:txBody>
      <dsp:txXfrm>
        <a:off x="5781135" y="1190475"/>
        <a:ext cx="1696640" cy="1696640"/>
      </dsp:txXfrm>
    </dsp:sp>
    <dsp:sp modelId="{7508B0F7-C6CC-4153-8170-6D4AE03B5B16}">
      <dsp:nvSpPr>
        <dsp:cNvPr id="0" name=""/>
        <dsp:cNvSpPr/>
      </dsp:nvSpPr>
      <dsp:spPr>
        <a:xfrm rot="1800000">
          <a:off x="5411943" y="3527082"/>
          <a:ext cx="359925" cy="5768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noProof="0">
            <a:latin typeface="Comic Sans MS" pitchFamily="66" charset="0"/>
            <a:cs typeface="Times New Roman" pitchFamily="18" charset="0"/>
          </a:endParaRPr>
        </a:p>
      </dsp:txBody>
      <dsp:txXfrm rot="1800000">
        <a:off x="5411943" y="3527082"/>
        <a:ext cx="359925" cy="576857"/>
      </dsp:txXfrm>
    </dsp:sp>
    <dsp:sp modelId="{D5B9941E-FA94-49EF-8CEB-A3B69A9DA2BD}">
      <dsp:nvSpPr>
        <dsp:cNvPr id="0" name=""/>
        <dsp:cNvSpPr/>
      </dsp:nvSpPr>
      <dsp:spPr>
        <a:xfrm>
          <a:off x="5781135" y="3566220"/>
          <a:ext cx="1696640" cy="169664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smtClean="0">
              <a:latin typeface="Comic Sans MS" pitchFamily="66" charset="0"/>
              <a:cs typeface="Times New Roman" pitchFamily="18" charset="0"/>
            </a:rPr>
            <a:t>Product research</a:t>
          </a:r>
          <a:endParaRPr lang="en-US" sz="1600" b="1" kern="1200" noProof="0">
            <a:latin typeface="Comic Sans MS" pitchFamily="66" charset="0"/>
            <a:cs typeface="Times New Roman" pitchFamily="18" charset="0"/>
          </a:endParaRPr>
        </a:p>
      </dsp:txBody>
      <dsp:txXfrm>
        <a:off x="5781135" y="3566220"/>
        <a:ext cx="1696640" cy="1696640"/>
      </dsp:txXfrm>
    </dsp:sp>
    <dsp:sp modelId="{01020AEA-CE7C-4C35-A816-91D4132FC2C0}">
      <dsp:nvSpPr>
        <dsp:cNvPr id="0" name=""/>
        <dsp:cNvSpPr/>
      </dsp:nvSpPr>
      <dsp:spPr>
        <a:xfrm rot="5400000">
          <a:off x="4392037" y="4115924"/>
          <a:ext cx="359925" cy="5768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noProof="0">
            <a:latin typeface="Comic Sans MS" pitchFamily="66" charset="0"/>
            <a:cs typeface="Times New Roman" pitchFamily="18" charset="0"/>
          </a:endParaRPr>
        </a:p>
      </dsp:txBody>
      <dsp:txXfrm rot="5400000">
        <a:off x="4392037" y="4115924"/>
        <a:ext cx="359925" cy="576857"/>
      </dsp:txXfrm>
    </dsp:sp>
    <dsp:sp modelId="{9829FFFA-A440-4413-9398-3700AF3748C7}">
      <dsp:nvSpPr>
        <dsp:cNvPr id="0" name=""/>
        <dsp:cNvSpPr/>
      </dsp:nvSpPr>
      <dsp:spPr>
        <a:xfrm>
          <a:off x="3723679" y="4754092"/>
          <a:ext cx="1696640" cy="169664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smtClean="0">
              <a:latin typeface="Comic Sans MS" pitchFamily="66" charset="0"/>
              <a:cs typeface="Times New Roman" pitchFamily="18" charset="0"/>
            </a:rPr>
            <a:t>Distribution research</a:t>
          </a:r>
          <a:endParaRPr lang="en-US" sz="1600" b="1" kern="1200" noProof="0">
            <a:latin typeface="Comic Sans MS" pitchFamily="66" charset="0"/>
            <a:cs typeface="Times New Roman" pitchFamily="18" charset="0"/>
          </a:endParaRPr>
        </a:p>
      </dsp:txBody>
      <dsp:txXfrm>
        <a:off x="3723679" y="4754092"/>
        <a:ext cx="1696640" cy="1696640"/>
      </dsp:txXfrm>
    </dsp:sp>
    <dsp:sp modelId="{452D5683-9712-46CE-9CF0-7E3DEA26F67C}">
      <dsp:nvSpPr>
        <dsp:cNvPr id="0" name=""/>
        <dsp:cNvSpPr/>
      </dsp:nvSpPr>
      <dsp:spPr>
        <a:xfrm rot="9000000">
          <a:off x="3372131" y="3527082"/>
          <a:ext cx="359925" cy="5768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noProof="0">
            <a:latin typeface="Comic Sans MS" pitchFamily="66" charset="0"/>
            <a:cs typeface="Times New Roman" pitchFamily="18" charset="0"/>
          </a:endParaRPr>
        </a:p>
      </dsp:txBody>
      <dsp:txXfrm rot="9000000">
        <a:off x="3372131" y="3527082"/>
        <a:ext cx="359925" cy="576857"/>
      </dsp:txXfrm>
    </dsp:sp>
    <dsp:sp modelId="{740FFDA6-E9B4-45B7-82B3-DF0EF2AFD871}">
      <dsp:nvSpPr>
        <dsp:cNvPr id="0" name=""/>
        <dsp:cNvSpPr/>
      </dsp:nvSpPr>
      <dsp:spPr>
        <a:xfrm>
          <a:off x="1666224" y="3566220"/>
          <a:ext cx="1696640" cy="169664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smtClean="0">
              <a:latin typeface="Comic Sans MS" pitchFamily="66" charset="0"/>
              <a:cs typeface="Times New Roman" pitchFamily="18" charset="0"/>
            </a:rPr>
            <a:t>Sales research</a:t>
          </a:r>
          <a:endParaRPr lang="en-US" sz="1600" b="1" kern="1200" noProof="0">
            <a:latin typeface="Comic Sans MS" pitchFamily="66" charset="0"/>
            <a:cs typeface="Times New Roman" pitchFamily="18" charset="0"/>
          </a:endParaRPr>
        </a:p>
      </dsp:txBody>
      <dsp:txXfrm>
        <a:off x="1666224" y="3566220"/>
        <a:ext cx="1696640" cy="1696640"/>
      </dsp:txXfrm>
    </dsp:sp>
    <dsp:sp modelId="{3296BC77-F071-49E5-B1F0-D0A753A661E2}">
      <dsp:nvSpPr>
        <dsp:cNvPr id="0" name=""/>
        <dsp:cNvSpPr/>
      </dsp:nvSpPr>
      <dsp:spPr>
        <a:xfrm rot="12600000">
          <a:off x="3372131" y="2349396"/>
          <a:ext cx="359925" cy="5768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noProof="0">
            <a:latin typeface="Comic Sans MS" pitchFamily="66" charset="0"/>
            <a:cs typeface="Times New Roman" pitchFamily="18" charset="0"/>
          </a:endParaRPr>
        </a:p>
      </dsp:txBody>
      <dsp:txXfrm rot="12600000">
        <a:off x="3372131" y="2349396"/>
        <a:ext cx="359925" cy="576857"/>
      </dsp:txXfrm>
    </dsp:sp>
    <dsp:sp modelId="{5C1394F5-4078-4C32-BC3D-0A819F71924E}">
      <dsp:nvSpPr>
        <dsp:cNvPr id="0" name=""/>
        <dsp:cNvSpPr/>
      </dsp:nvSpPr>
      <dsp:spPr>
        <a:xfrm>
          <a:off x="1666224" y="1190475"/>
          <a:ext cx="1696640" cy="169664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smtClean="0">
              <a:latin typeface="Comic Sans MS" pitchFamily="66" charset="0"/>
              <a:cs typeface="Times New Roman" pitchFamily="18" charset="0"/>
            </a:rPr>
            <a:t>Environment research</a:t>
          </a:r>
          <a:endParaRPr lang="en-US" sz="1600" b="1" kern="1200" noProof="0">
            <a:latin typeface="Comic Sans MS" pitchFamily="66" charset="0"/>
            <a:cs typeface="Times New Roman" pitchFamily="18" charset="0"/>
          </a:endParaRPr>
        </a:p>
      </dsp:txBody>
      <dsp:txXfrm>
        <a:off x="1666224" y="1190475"/>
        <a:ext cx="1696640" cy="16966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7161DA-CFEB-4BA8-9822-9F1EB2FDF4DA}">
      <dsp:nvSpPr>
        <dsp:cNvPr id="0" name=""/>
        <dsp:cNvSpPr/>
      </dsp:nvSpPr>
      <dsp:spPr>
        <a:xfrm rot="5400000">
          <a:off x="-83919" y="87234"/>
          <a:ext cx="559461" cy="39162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smtClean="0">
              <a:latin typeface="Comic Sans MS" pitchFamily="66" charset="0"/>
            </a:rPr>
            <a:t>1</a:t>
          </a:r>
          <a:endParaRPr lang="en-US" sz="1400" kern="1200" noProof="0">
            <a:latin typeface="Comic Sans MS" pitchFamily="66" charset="0"/>
          </a:endParaRPr>
        </a:p>
      </dsp:txBody>
      <dsp:txXfrm rot="5400000">
        <a:off x="-83919" y="87234"/>
        <a:ext cx="559461" cy="391623"/>
      </dsp:txXfrm>
    </dsp:sp>
    <dsp:sp modelId="{82834F8E-BEE5-4651-985A-D45419BA46B6}">
      <dsp:nvSpPr>
        <dsp:cNvPr id="0" name=""/>
        <dsp:cNvSpPr/>
      </dsp:nvSpPr>
      <dsp:spPr>
        <a:xfrm rot="5400000">
          <a:off x="4496134" y="-4101196"/>
          <a:ext cx="363841" cy="85728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smtClean="0">
              <a:latin typeface="Comic Sans MS" pitchFamily="66" charset="0"/>
            </a:rPr>
            <a:t>Ask yourself why the market research is needed</a:t>
          </a:r>
          <a:endParaRPr lang="en-US" sz="1400" kern="1200" noProof="0">
            <a:latin typeface="Comic Sans MS" pitchFamily="66" charset="0"/>
          </a:endParaRPr>
        </a:p>
      </dsp:txBody>
      <dsp:txXfrm rot="5400000">
        <a:off x="4496134" y="-4101196"/>
        <a:ext cx="363841" cy="8572864"/>
      </dsp:txXfrm>
    </dsp:sp>
    <dsp:sp modelId="{99805C77-D221-433E-BCA2-90B9E3548DA6}">
      <dsp:nvSpPr>
        <dsp:cNvPr id="0" name=""/>
        <dsp:cNvSpPr/>
      </dsp:nvSpPr>
      <dsp:spPr>
        <a:xfrm rot="5400000">
          <a:off x="-83919" y="587575"/>
          <a:ext cx="559461" cy="391623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smtClean="0">
              <a:latin typeface="Comic Sans MS" pitchFamily="66" charset="0"/>
            </a:rPr>
            <a:t>2</a:t>
          </a:r>
          <a:endParaRPr lang="en-US" sz="1400" kern="1200" noProof="0">
            <a:latin typeface="Comic Sans MS" pitchFamily="66" charset="0"/>
          </a:endParaRPr>
        </a:p>
      </dsp:txBody>
      <dsp:txXfrm rot="5400000">
        <a:off x="-83919" y="587575"/>
        <a:ext cx="559461" cy="391623"/>
      </dsp:txXfrm>
    </dsp:sp>
    <dsp:sp modelId="{18E43A6F-21E3-4972-AFBA-BB0F501B9B71}">
      <dsp:nvSpPr>
        <dsp:cNvPr id="0" name=""/>
        <dsp:cNvSpPr/>
      </dsp:nvSpPr>
      <dsp:spPr>
        <a:xfrm rot="5400000">
          <a:off x="4496230" y="-3600951"/>
          <a:ext cx="363650" cy="85728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smtClean="0">
              <a:latin typeface="Comic Sans MS" pitchFamily="66" charset="0"/>
            </a:rPr>
            <a:t>Ask around to find out if your company already has any reports in this area</a:t>
          </a:r>
          <a:endParaRPr lang="en-US" sz="1400" kern="1200" noProof="0">
            <a:latin typeface="Comic Sans MS" pitchFamily="66" charset="0"/>
          </a:endParaRPr>
        </a:p>
      </dsp:txBody>
      <dsp:txXfrm rot="5400000">
        <a:off x="4496230" y="-3600951"/>
        <a:ext cx="363650" cy="8572864"/>
      </dsp:txXfrm>
    </dsp:sp>
    <dsp:sp modelId="{E3079767-1B8A-4EAB-AAA3-B70F65BB885E}">
      <dsp:nvSpPr>
        <dsp:cNvPr id="0" name=""/>
        <dsp:cNvSpPr/>
      </dsp:nvSpPr>
      <dsp:spPr>
        <a:xfrm rot="5400000">
          <a:off x="-83919" y="1087916"/>
          <a:ext cx="559461" cy="39162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smtClean="0">
              <a:latin typeface="Comic Sans MS" pitchFamily="66" charset="0"/>
            </a:rPr>
            <a:t>3</a:t>
          </a:r>
          <a:endParaRPr lang="en-US" sz="1400" kern="1200" noProof="0">
            <a:latin typeface="Comic Sans MS" pitchFamily="66" charset="0"/>
          </a:endParaRPr>
        </a:p>
      </dsp:txBody>
      <dsp:txXfrm rot="5400000">
        <a:off x="-83919" y="1087916"/>
        <a:ext cx="559461" cy="391623"/>
      </dsp:txXfrm>
    </dsp:sp>
    <dsp:sp modelId="{DDF35B76-CC20-4344-8673-746AECF4CD78}">
      <dsp:nvSpPr>
        <dsp:cNvPr id="0" name=""/>
        <dsp:cNvSpPr/>
      </dsp:nvSpPr>
      <dsp:spPr>
        <a:xfrm rot="5400000">
          <a:off x="4496230" y="-3100610"/>
          <a:ext cx="363650" cy="85728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smtClean="0">
              <a:latin typeface="Comic Sans MS" pitchFamily="66" charset="0"/>
            </a:rPr>
            <a:t>Find out if there are any published studies in this field which can be purchased</a:t>
          </a:r>
          <a:endParaRPr lang="en-US" sz="1400" kern="1200" noProof="0">
            <a:latin typeface="Comic Sans MS" pitchFamily="66" charset="0"/>
          </a:endParaRPr>
        </a:p>
      </dsp:txBody>
      <dsp:txXfrm rot="5400000">
        <a:off x="4496230" y="-3100610"/>
        <a:ext cx="363650" cy="8572864"/>
      </dsp:txXfrm>
    </dsp:sp>
    <dsp:sp modelId="{E92494A2-B69E-47AF-B639-8ACDC359FD5D}">
      <dsp:nvSpPr>
        <dsp:cNvPr id="0" name=""/>
        <dsp:cNvSpPr/>
      </dsp:nvSpPr>
      <dsp:spPr>
        <a:xfrm rot="5400000">
          <a:off x="-83919" y="1588257"/>
          <a:ext cx="559461" cy="39162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smtClean="0">
              <a:latin typeface="Comic Sans MS" pitchFamily="66" charset="0"/>
            </a:rPr>
            <a:t>4</a:t>
          </a:r>
          <a:endParaRPr lang="en-US" sz="1400" kern="1200" noProof="0">
            <a:latin typeface="Comic Sans MS" pitchFamily="66" charset="0"/>
          </a:endParaRPr>
        </a:p>
      </dsp:txBody>
      <dsp:txXfrm rot="5400000">
        <a:off x="-83919" y="1588257"/>
        <a:ext cx="559461" cy="391623"/>
      </dsp:txXfrm>
    </dsp:sp>
    <dsp:sp modelId="{5F2784DB-D9E0-40B1-8F18-8735C7456BF8}">
      <dsp:nvSpPr>
        <dsp:cNvPr id="0" name=""/>
        <dsp:cNvSpPr/>
      </dsp:nvSpPr>
      <dsp:spPr>
        <a:xfrm rot="5400000">
          <a:off x="4496230" y="-2600269"/>
          <a:ext cx="363650" cy="85728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>
              <a:latin typeface="Comic Sans MS" pitchFamily="66" charset="0"/>
            </a:rPr>
            <a:t>If you know anyone </a:t>
          </a:r>
          <a:r>
            <a:rPr lang="sk-SK" sz="1400" kern="1200" noProof="0" dirty="0" smtClean="0">
              <a:latin typeface="Comic Sans MS" pitchFamily="66" charset="0"/>
            </a:rPr>
            <a:t>w</a:t>
          </a:r>
          <a:r>
            <a:rPr lang="en-US" sz="1400" kern="1200" noProof="0" dirty="0" smtClean="0">
              <a:latin typeface="Comic Sans MS" pitchFamily="66" charset="0"/>
            </a:rPr>
            <a:t>ho has commissioned market research of this type before, ask for their </a:t>
          </a:r>
          <a:r>
            <a:rPr lang="en-US" sz="1400" kern="1200" noProof="0" dirty="0" err="1" smtClean="0">
              <a:latin typeface="Comic Sans MS" pitchFamily="66" charset="0"/>
            </a:rPr>
            <a:t>advic</a:t>
          </a:r>
          <a:r>
            <a:rPr lang="sk-SK" sz="1400" kern="1200" noProof="0" dirty="0" smtClean="0">
              <a:latin typeface="Comic Sans MS" pitchFamily="66" charset="0"/>
            </a:rPr>
            <a:t>e</a:t>
          </a:r>
          <a:endParaRPr lang="en-US" sz="1400" kern="1200" noProof="0" dirty="0">
            <a:latin typeface="Comic Sans MS" pitchFamily="66" charset="0"/>
          </a:endParaRPr>
        </a:p>
      </dsp:txBody>
      <dsp:txXfrm rot="5400000">
        <a:off x="4496230" y="-2600269"/>
        <a:ext cx="363650" cy="8572864"/>
      </dsp:txXfrm>
    </dsp:sp>
    <dsp:sp modelId="{1A3D40FC-412F-443B-9405-B4E8879CA81C}">
      <dsp:nvSpPr>
        <dsp:cNvPr id="0" name=""/>
        <dsp:cNvSpPr/>
      </dsp:nvSpPr>
      <dsp:spPr>
        <a:xfrm rot="5400000">
          <a:off x="-83919" y="2088597"/>
          <a:ext cx="559461" cy="391623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smtClean="0">
              <a:latin typeface="Comic Sans MS" pitchFamily="66" charset="0"/>
            </a:rPr>
            <a:t>5</a:t>
          </a:r>
          <a:endParaRPr lang="en-US" sz="1400" kern="1200" noProof="0">
            <a:latin typeface="Comic Sans MS" pitchFamily="66" charset="0"/>
          </a:endParaRPr>
        </a:p>
      </dsp:txBody>
      <dsp:txXfrm rot="5400000">
        <a:off x="-83919" y="2088597"/>
        <a:ext cx="559461" cy="391623"/>
      </dsp:txXfrm>
    </dsp:sp>
    <dsp:sp modelId="{D7CA71B5-FDE5-4497-8086-754C04945AA9}">
      <dsp:nvSpPr>
        <dsp:cNvPr id="0" name=""/>
        <dsp:cNvSpPr/>
      </dsp:nvSpPr>
      <dsp:spPr>
        <a:xfrm rot="5400000">
          <a:off x="4496230" y="-2099928"/>
          <a:ext cx="363650" cy="85728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smtClean="0">
              <a:latin typeface="Comic Sans MS" pitchFamily="66" charset="0"/>
            </a:rPr>
            <a:t>Prepare a written brief</a:t>
          </a:r>
          <a:endParaRPr lang="en-US" sz="1400" kern="1200" noProof="0">
            <a:latin typeface="Comic Sans MS" pitchFamily="66" charset="0"/>
          </a:endParaRPr>
        </a:p>
      </dsp:txBody>
      <dsp:txXfrm rot="5400000">
        <a:off x="4496230" y="-2099928"/>
        <a:ext cx="363650" cy="8572864"/>
      </dsp:txXfrm>
    </dsp:sp>
    <dsp:sp modelId="{1657F0DC-6552-4E47-93FE-E96B1D65B1B5}">
      <dsp:nvSpPr>
        <dsp:cNvPr id="0" name=""/>
        <dsp:cNvSpPr/>
      </dsp:nvSpPr>
      <dsp:spPr>
        <a:xfrm rot="5400000">
          <a:off x="-83919" y="2588938"/>
          <a:ext cx="559461" cy="39162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smtClean="0">
              <a:latin typeface="Comic Sans MS" pitchFamily="66" charset="0"/>
            </a:rPr>
            <a:t>6</a:t>
          </a:r>
          <a:endParaRPr lang="en-US" sz="1400" kern="1200" noProof="0">
            <a:latin typeface="Comic Sans MS" pitchFamily="66" charset="0"/>
          </a:endParaRPr>
        </a:p>
      </dsp:txBody>
      <dsp:txXfrm rot="5400000">
        <a:off x="-83919" y="2588938"/>
        <a:ext cx="559461" cy="391623"/>
      </dsp:txXfrm>
    </dsp:sp>
    <dsp:sp modelId="{0BC61852-4E06-4826-A40B-4DAFF7B4010F}">
      <dsp:nvSpPr>
        <dsp:cNvPr id="0" name=""/>
        <dsp:cNvSpPr/>
      </dsp:nvSpPr>
      <dsp:spPr>
        <a:xfrm rot="5400000">
          <a:off x="4496230" y="-1599587"/>
          <a:ext cx="363650" cy="85728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smtClean="0">
              <a:latin typeface="Comic Sans MS" pitchFamily="66" charset="0"/>
            </a:rPr>
            <a:t>If you think that the research requires external help – talk to a couple agencies</a:t>
          </a:r>
          <a:endParaRPr lang="en-US" sz="1400" kern="1200" noProof="0">
            <a:latin typeface="Comic Sans MS" pitchFamily="66" charset="0"/>
          </a:endParaRPr>
        </a:p>
      </dsp:txBody>
      <dsp:txXfrm rot="5400000">
        <a:off x="4496230" y="-1599587"/>
        <a:ext cx="363650" cy="8572864"/>
      </dsp:txXfrm>
    </dsp:sp>
    <dsp:sp modelId="{A6A4241E-0365-4740-A40D-258CAF0FCDA9}">
      <dsp:nvSpPr>
        <dsp:cNvPr id="0" name=""/>
        <dsp:cNvSpPr/>
      </dsp:nvSpPr>
      <dsp:spPr>
        <a:xfrm rot="5400000">
          <a:off x="-83919" y="3089279"/>
          <a:ext cx="559461" cy="391623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smtClean="0">
              <a:latin typeface="Comic Sans MS" pitchFamily="66" charset="0"/>
            </a:rPr>
            <a:t>7</a:t>
          </a:r>
          <a:endParaRPr lang="en-US" sz="1400" kern="1200" noProof="0">
            <a:latin typeface="Comic Sans MS" pitchFamily="66" charset="0"/>
          </a:endParaRPr>
        </a:p>
      </dsp:txBody>
      <dsp:txXfrm rot="5400000">
        <a:off x="-83919" y="3089279"/>
        <a:ext cx="559461" cy="391623"/>
      </dsp:txXfrm>
    </dsp:sp>
    <dsp:sp modelId="{9628A2C8-FB04-47C6-8BFF-833C01D6CE04}">
      <dsp:nvSpPr>
        <dsp:cNvPr id="0" name=""/>
        <dsp:cNvSpPr/>
      </dsp:nvSpPr>
      <dsp:spPr>
        <a:xfrm rot="5400000">
          <a:off x="4496230" y="-1099246"/>
          <a:ext cx="363650" cy="85728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smtClean="0">
              <a:latin typeface="Comic Sans MS" pitchFamily="66" charset="0"/>
            </a:rPr>
            <a:t>Allow at least one week for the agency to come back with its proposals</a:t>
          </a:r>
          <a:endParaRPr lang="en-US" sz="1400" kern="1200" noProof="0">
            <a:latin typeface="Comic Sans MS" pitchFamily="66" charset="0"/>
          </a:endParaRPr>
        </a:p>
      </dsp:txBody>
      <dsp:txXfrm rot="5400000">
        <a:off x="4496230" y="-1099246"/>
        <a:ext cx="363650" cy="8572864"/>
      </dsp:txXfrm>
    </dsp:sp>
    <dsp:sp modelId="{31200AE7-CFA1-4669-8E95-DCDAE9461723}">
      <dsp:nvSpPr>
        <dsp:cNvPr id="0" name=""/>
        <dsp:cNvSpPr/>
      </dsp:nvSpPr>
      <dsp:spPr>
        <a:xfrm rot="5400000">
          <a:off x="-83919" y="3589620"/>
          <a:ext cx="559461" cy="39162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smtClean="0">
              <a:latin typeface="Comic Sans MS" pitchFamily="66" charset="0"/>
            </a:rPr>
            <a:t>8</a:t>
          </a:r>
          <a:endParaRPr lang="en-US" sz="1400" kern="1200" noProof="0">
            <a:latin typeface="Comic Sans MS" pitchFamily="66" charset="0"/>
          </a:endParaRPr>
        </a:p>
      </dsp:txBody>
      <dsp:txXfrm rot="5400000">
        <a:off x="-83919" y="3589620"/>
        <a:ext cx="559461" cy="391623"/>
      </dsp:txXfrm>
    </dsp:sp>
    <dsp:sp modelId="{7BBCB71B-03AA-4683-B374-943B64C03350}">
      <dsp:nvSpPr>
        <dsp:cNvPr id="0" name=""/>
        <dsp:cNvSpPr/>
      </dsp:nvSpPr>
      <dsp:spPr>
        <a:xfrm rot="5400000">
          <a:off x="4496230" y="-598905"/>
          <a:ext cx="363650" cy="85728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smtClean="0">
              <a:latin typeface="Comic Sans MS" pitchFamily="66" charset="0"/>
            </a:rPr>
            <a:t>Choose your agency on the basis of who you think can best carry out the work</a:t>
          </a:r>
          <a:endParaRPr lang="en-US" sz="1400" kern="1200" noProof="0">
            <a:latin typeface="Comic Sans MS" pitchFamily="66" charset="0"/>
          </a:endParaRPr>
        </a:p>
      </dsp:txBody>
      <dsp:txXfrm rot="5400000">
        <a:off x="4496230" y="-598905"/>
        <a:ext cx="363650" cy="8572864"/>
      </dsp:txXfrm>
    </dsp:sp>
    <dsp:sp modelId="{5FDFA62B-E62D-4B5A-92CF-D0369FF96F2B}">
      <dsp:nvSpPr>
        <dsp:cNvPr id="0" name=""/>
        <dsp:cNvSpPr/>
      </dsp:nvSpPr>
      <dsp:spPr>
        <a:xfrm rot="5400000">
          <a:off x="-83919" y="4089961"/>
          <a:ext cx="559461" cy="39162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smtClean="0">
              <a:latin typeface="Comic Sans MS" pitchFamily="66" charset="0"/>
            </a:rPr>
            <a:t>9</a:t>
          </a:r>
          <a:endParaRPr lang="en-US" sz="1400" kern="1200" noProof="0">
            <a:latin typeface="Comic Sans MS" pitchFamily="66" charset="0"/>
          </a:endParaRPr>
        </a:p>
      </dsp:txBody>
      <dsp:txXfrm rot="5400000">
        <a:off x="-83919" y="4089961"/>
        <a:ext cx="559461" cy="391623"/>
      </dsp:txXfrm>
    </dsp:sp>
    <dsp:sp modelId="{CD60190E-25CA-47A3-8A5D-7B9786FA64DD}">
      <dsp:nvSpPr>
        <dsp:cNvPr id="0" name=""/>
        <dsp:cNvSpPr/>
      </dsp:nvSpPr>
      <dsp:spPr>
        <a:xfrm rot="5400000">
          <a:off x="4496230" y="-98565"/>
          <a:ext cx="363650" cy="85728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smtClean="0">
              <a:latin typeface="Comic Sans MS" pitchFamily="66" charset="0"/>
            </a:rPr>
            <a:t>Be prepared to personally explain to those agencies that haven´t got the job why the business has gone elsewhere</a:t>
          </a:r>
          <a:endParaRPr lang="en-US" sz="1400" kern="1200" noProof="0">
            <a:latin typeface="Comic Sans MS" pitchFamily="66" charset="0"/>
          </a:endParaRPr>
        </a:p>
      </dsp:txBody>
      <dsp:txXfrm rot="5400000">
        <a:off x="4496230" y="-98565"/>
        <a:ext cx="363650" cy="8572864"/>
      </dsp:txXfrm>
    </dsp:sp>
    <dsp:sp modelId="{B6BFC5A7-8052-4E4B-BA04-9DF695C30C9F}">
      <dsp:nvSpPr>
        <dsp:cNvPr id="0" name=""/>
        <dsp:cNvSpPr/>
      </dsp:nvSpPr>
      <dsp:spPr>
        <a:xfrm rot="5400000">
          <a:off x="-83919" y="4590302"/>
          <a:ext cx="559461" cy="391623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smtClean="0">
              <a:latin typeface="Comic Sans MS" pitchFamily="66" charset="0"/>
            </a:rPr>
            <a:t>10</a:t>
          </a:r>
          <a:endParaRPr lang="en-US" sz="1400" kern="1200" noProof="0">
            <a:latin typeface="Comic Sans MS" pitchFamily="66" charset="0"/>
          </a:endParaRPr>
        </a:p>
      </dsp:txBody>
      <dsp:txXfrm rot="5400000">
        <a:off x="-83919" y="4590302"/>
        <a:ext cx="559461" cy="391623"/>
      </dsp:txXfrm>
    </dsp:sp>
    <dsp:sp modelId="{C56D4100-6DB7-4B54-A6AF-509BC44599B7}">
      <dsp:nvSpPr>
        <dsp:cNvPr id="0" name=""/>
        <dsp:cNvSpPr/>
      </dsp:nvSpPr>
      <dsp:spPr>
        <a:xfrm rot="5400000">
          <a:off x="4496230" y="401775"/>
          <a:ext cx="363650" cy="85728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smtClean="0">
              <a:latin typeface="Comic Sans MS" pitchFamily="66" charset="0"/>
            </a:rPr>
            <a:t>Hold a commissioning meeting with the winning agency and arrange milestones and reporting sessions</a:t>
          </a:r>
          <a:endParaRPr lang="en-US" sz="1400" kern="1200" noProof="0">
            <a:latin typeface="Comic Sans MS" pitchFamily="66" charset="0"/>
          </a:endParaRPr>
        </a:p>
      </dsp:txBody>
      <dsp:txXfrm rot="5400000">
        <a:off x="4496230" y="401775"/>
        <a:ext cx="363650" cy="857286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A2F057-FF75-4CB8-B265-51ADD3570AAB}">
      <dsp:nvSpPr>
        <dsp:cNvPr id="0" name=""/>
        <dsp:cNvSpPr/>
      </dsp:nvSpPr>
      <dsp:spPr>
        <a:xfrm>
          <a:off x="0" y="295603"/>
          <a:ext cx="6096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8D02E-53D7-41EC-888B-FB1E488537CE}">
      <dsp:nvSpPr>
        <dsp:cNvPr id="0" name=""/>
        <dsp:cNvSpPr/>
      </dsp:nvSpPr>
      <dsp:spPr>
        <a:xfrm>
          <a:off x="304800" y="44683"/>
          <a:ext cx="4267200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noProof="0" smtClean="0"/>
            <a:t>Define the problem and research objectives</a:t>
          </a:r>
          <a:endParaRPr lang="en-US" sz="1700" kern="1200" noProof="0"/>
        </a:p>
      </dsp:txBody>
      <dsp:txXfrm>
        <a:off x="304800" y="44683"/>
        <a:ext cx="4267200" cy="501840"/>
      </dsp:txXfrm>
    </dsp:sp>
    <dsp:sp modelId="{94651995-0CA4-4B65-8C1C-6F928F4E3329}">
      <dsp:nvSpPr>
        <dsp:cNvPr id="0" name=""/>
        <dsp:cNvSpPr/>
      </dsp:nvSpPr>
      <dsp:spPr>
        <a:xfrm>
          <a:off x="0" y="1066723"/>
          <a:ext cx="6096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0AC6EC-D8B3-4AF4-8520-9FE8A4115626}">
      <dsp:nvSpPr>
        <dsp:cNvPr id="0" name=""/>
        <dsp:cNvSpPr/>
      </dsp:nvSpPr>
      <dsp:spPr>
        <a:xfrm>
          <a:off x="304800" y="815803"/>
          <a:ext cx="4267200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noProof="0" smtClean="0"/>
            <a:t>Develop the research plan</a:t>
          </a:r>
          <a:endParaRPr lang="en-US" sz="1700" kern="1200" noProof="0"/>
        </a:p>
      </dsp:txBody>
      <dsp:txXfrm>
        <a:off x="304800" y="815803"/>
        <a:ext cx="4267200" cy="501840"/>
      </dsp:txXfrm>
    </dsp:sp>
    <dsp:sp modelId="{E85A238F-14A8-49DF-8564-6A8E2DB5AC1D}">
      <dsp:nvSpPr>
        <dsp:cNvPr id="0" name=""/>
        <dsp:cNvSpPr/>
      </dsp:nvSpPr>
      <dsp:spPr>
        <a:xfrm>
          <a:off x="0" y="1837843"/>
          <a:ext cx="6096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2EA5F-19DA-4EE3-A450-87340FCCB902}">
      <dsp:nvSpPr>
        <dsp:cNvPr id="0" name=""/>
        <dsp:cNvSpPr/>
      </dsp:nvSpPr>
      <dsp:spPr>
        <a:xfrm>
          <a:off x="304800" y="1586923"/>
          <a:ext cx="4267200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noProof="0" smtClean="0"/>
            <a:t>Collect information</a:t>
          </a:r>
          <a:endParaRPr lang="en-US" sz="1700" kern="1200" noProof="0"/>
        </a:p>
      </dsp:txBody>
      <dsp:txXfrm>
        <a:off x="304800" y="1586923"/>
        <a:ext cx="4267200" cy="501840"/>
      </dsp:txXfrm>
    </dsp:sp>
    <dsp:sp modelId="{8F7B53EE-7D59-48A9-902D-2BE2BC11E42F}">
      <dsp:nvSpPr>
        <dsp:cNvPr id="0" name=""/>
        <dsp:cNvSpPr/>
      </dsp:nvSpPr>
      <dsp:spPr>
        <a:xfrm>
          <a:off x="0" y="2608964"/>
          <a:ext cx="6096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609450-A07F-4D0C-97B0-C109D872397A}">
      <dsp:nvSpPr>
        <dsp:cNvPr id="0" name=""/>
        <dsp:cNvSpPr/>
      </dsp:nvSpPr>
      <dsp:spPr>
        <a:xfrm>
          <a:off x="304800" y="2358044"/>
          <a:ext cx="4267200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noProof="0" smtClean="0"/>
            <a:t>Analyse the information</a:t>
          </a:r>
          <a:endParaRPr lang="en-US" sz="1700" kern="1200" noProof="0"/>
        </a:p>
      </dsp:txBody>
      <dsp:txXfrm>
        <a:off x="304800" y="2358044"/>
        <a:ext cx="4267200" cy="501840"/>
      </dsp:txXfrm>
    </dsp:sp>
    <dsp:sp modelId="{999327A6-8D28-477E-8C42-A76E92EEF6B6}">
      <dsp:nvSpPr>
        <dsp:cNvPr id="0" name=""/>
        <dsp:cNvSpPr/>
      </dsp:nvSpPr>
      <dsp:spPr>
        <a:xfrm>
          <a:off x="0" y="3380083"/>
          <a:ext cx="6096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29581-6CEE-492E-8388-266381E62AB5}">
      <dsp:nvSpPr>
        <dsp:cNvPr id="0" name=""/>
        <dsp:cNvSpPr/>
      </dsp:nvSpPr>
      <dsp:spPr>
        <a:xfrm>
          <a:off x="304800" y="3129163"/>
          <a:ext cx="4267200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noProof="0" smtClean="0"/>
            <a:t>Present the findings</a:t>
          </a:r>
          <a:endParaRPr lang="en-US" sz="1700" kern="1200" noProof="0"/>
        </a:p>
      </dsp:txBody>
      <dsp:txXfrm>
        <a:off x="304800" y="3129163"/>
        <a:ext cx="4267200" cy="501840"/>
      </dsp:txXfrm>
    </dsp:sp>
    <dsp:sp modelId="{08BB7D94-6E14-4A5B-9E89-77BDEAD17FBD}">
      <dsp:nvSpPr>
        <dsp:cNvPr id="0" name=""/>
        <dsp:cNvSpPr/>
      </dsp:nvSpPr>
      <dsp:spPr>
        <a:xfrm>
          <a:off x="0" y="4151204"/>
          <a:ext cx="6096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01EC32-FA77-4F15-8091-E75E98AA7BEC}">
      <dsp:nvSpPr>
        <dsp:cNvPr id="0" name=""/>
        <dsp:cNvSpPr/>
      </dsp:nvSpPr>
      <dsp:spPr>
        <a:xfrm>
          <a:off x="304800" y="3900284"/>
          <a:ext cx="4267200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noProof="0" smtClean="0"/>
            <a:t>Make the decision</a:t>
          </a:r>
          <a:endParaRPr lang="en-US" sz="1700" kern="1200" noProof="0"/>
        </a:p>
      </dsp:txBody>
      <dsp:txXfrm>
        <a:off x="304800" y="3900284"/>
        <a:ext cx="4267200" cy="501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6BD25-3657-4B44-BEFA-2F7B3B9B2DD1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0FC86-8E09-431D-A707-D89DC8AAB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43012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7F5091-EEF7-4ADC-A6FD-2F166EBAE7BE}" type="slidenum">
              <a:rPr lang="sk-SK" smtClean="0"/>
              <a:pPr/>
              <a:t>10</a:t>
            </a:fld>
            <a:endParaRPr lang="sk-S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55300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24A005-B0F2-47B8-8B41-A4003C82CD7F}" type="slidenum">
              <a:rPr lang="sk-SK" smtClean="0"/>
              <a:pPr/>
              <a:t>16</a:t>
            </a:fld>
            <a:endParaRPr lang="sk-S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49156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7F8438-2A77-45E8-B918-081DEB4E5357}" type="slidenum">
              <a:rPr lang="sk-SK" smtClean="0"/>
              <a:pPr/>
              <a:t>18</a:t>
            </a:fld>
            <a:endParaRPr lang="sk-S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48132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D92687-480C-45A4-8F77-2AE1220CE333}" type="slidenum">
              <a:rPr lang="sk-SK" smtClean="0"/>
              <a:pPr/>
              <a:t>19</a:t>
            </a:fld>
            <a:endParaRPr lang="sk-S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49156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7F8438-2A77-45E8-B918-081DEB4E5357}" type="slidenum">
              <a:rPr lang="sk-SK" smtClean="0"/>
              <a:pPr/>
              <a:t>20</a:t>
            </a:fld>
            <a:endParaRPr lang="sk-S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FE96-5CDC-4B5D-B8ED-2170D0E54B5A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E9E5-4BC7-4CAF-AE1F-10198B9F4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FE96-5CDC-4B5D-B8ED-2170D0E54B5A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E9E5-4BC7-4CAF-AE1F-10198B9F4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FE96-5CDC-4B5D-B8ED-2170D0E54B5A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E9E5-4BC7-4CAF-AE1F-10198B9F4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FE96-5CDC-4B5D-B8ED-2170D0E54B5A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E9E5-4BC7-4CAF-AE1F-10198B9F4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FE96-5CDC-4B5D-B8ED-2170D0E54B5A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E9E5-4BC7-4CAF-AE1F-10198B9F4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FE96-5CDC-4B5D-B8ED-2170D0E54B5A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E9E5-4BC7-4CAF-AE1F-10198B9F4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FE96-5CDC-4B5D-B8ED-2170D0E54B5A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E9E5-4BC7-4CAF-AE1F-10198B9F4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FE96-5CDC-4B5D-B8ED-2170D0E54B5A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E9E5-4BC7-4CAF-AE1F-10198B9F4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FE96-5CDC-4B5D-B8ED-2170D0E54B5A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E9E5-4BC7-4CAF-AE1F-10198B9F4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FE96-5CDC-4B5D-B8ED-2170D0E54B5A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E9E5-4BC7-4CAF-AE1F-10198B9F4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FE96-5CDC-4B5D-B8ED-2170D0E54B5A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E9E5-4BC7-4CAF-AE1F-10198B9F4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BFE96-5CDC-4B5D-B8ED-2170D0E54B5A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6E9E5-4BC7-4CAF-AE1F-10198B9F4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18" Type="http://schemas.openxmlformats.org/officeDocument/2006/relationships/image" Target="../media/image3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17" Type="http://schemas.openxmlformats.org/officeDocument/2006/relationships/image" Target="../media/image34.jpeg"/><Relationship Id="rId2" Type="http://schemas.openxmlformats.org/officeDocument/2006/relationships/image" Target="../media/image19.gif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coopfoodstore.coop/files/gallery_images/Market4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k-SK" sz="4000" b="1" i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Marketing </a:t>
            </a:r>
            <a:r>
              <a:rPr lang="sk-SK" sz="4000" b="1" i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research</a:t>
            </a:r>
            <a:r>
              <a:rPr lang="sk-SK" sz="4000" b="1" i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:</a:t>
            </a:r>
            <a:br>
              <a:rPr lang="sk-SK" sz="4000" b="1" i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sk-SK" sz="4000" b="1" i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Implications</a:t>
            </a:r>
            <a:r>
              <a:rPr lang="sk-SK" sz="4000" b="1" i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sk-SK" sz="4000" b="1" i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for</a:t>
            </a:r>
            <a:r>
              <a:rPr lang="sk-SK" sz="4000" b="1" i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V4 </a:t>
            </a:r>
            <a:r>
              <a:rPr lang="sk-SK" sz="4000" b="1" i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Food</a:t>
            </a:r>
            <a:r>
              <a:rPr lang="sk-SK" sz="4000" b="1" i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sk-SK" sz="4000" b="1" i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market</a:t>
            </a:r>
            <a:endParaRPr lang="en-US" sz="4000" b="1" i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04856" cy="2279104"/>
          </a:xfrm>
        </p:spPr>
        <p:txBody>
          <a:bodyPr>
            <a:normAutofit fontScale="92500"/>
          </a:bodyPr>
          <a:lstStyle/>
          <a:p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</a:rPr>
              <a:t>Ing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</a:rPr>
              <a:t>Katarína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</a:rPr>
              <a:t>Kleinová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, PhD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sk-SK" sz="3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3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Department of 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</a:rPr>
              <a:t>marketing</a:t>
            </a:r>
            <a:endParaRPr lang="sk-SK" sz="3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</a:rPr>
              <a:t>Faculty 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of economics and management, 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</a:rPr>
              <a:t>SUA 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Nitra</a:t>
            </a:r>
            <a:endParaRPr lang="en-US" sz="30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16263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0"/>
            <a:ext cx="29718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0"/>
            <a:ext cx="3059112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/>
          <a:srcRect l="42673" b="10370"/>
          <a:stretch>
            <a:fillRect/>
          </a:stretch>
        </p:blipFill>
        <p:spPr bwMode="auto">
          <a:xfrm>
            <a:off x="2339975" y="6237288"/>
            <a:ext cx="183832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 cstate="print"/>
          <a:srcRect l="22482"/>
          <a:stretch>
            <a:fillRect/>
          </a:stretch>
        </p:blipFill>
        <p:spPr bwMode="auto">
          <a:xfrm>
            <a:off x="0" y="6248400"/>
            <a:ext cx="23590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8" cstate="print"/>
          <a:srcRect l="29407"/>
          <a:stretch>
            <a:fillRect/>
          </a:stretch>
        </p:blipFill>
        <p:spPr bwMode="auto">
          <a:xfrm>
            <a:off x="6604000" y="6237288"/>
            <a:ext cx="2540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0200" y="6237288"/>
            <a:ext cx="287972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Rectangle 91"/>
          <p:cNvSpPr>
            <a:spLocks noChangeArrowheads="1"/>
          </p:cNvSpPr>
          <p:nvPr/>
        </p:nvSpPr>
        <p:spPr bwMode="auto">
          <a:xfrm>
            <a:off x="2195513" y="1916113"/>
            <a:ext cx="5256212" cy="3429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mtClean="0">
                <a:latin typeface="Times New Roman" pitchFamily="18" charset="0"/>
              </a:rPr>
              <a:t>Buying decisions for Slovak foodstuffs</a:t>
            </a:r>
            <a:endParaRPr lang="en-US"/>
          </a:p>
        </p:txBody>
      </p:sp>
      <p:sp>
        <p:nvSpPr>
          <p:cNvPr id="13322" name="Rectangle 92"/>
          <p:cNvSpPr>
            <a:spLocks noChangeArrowheads="1"/>
          </p:cNvSpPr>
          <p:nvPr/>
        </p:nvSpPr>
        <p:spPr bwMode="auto">
          <a:xfrm>
            <a:off x="395288" y="2852738"/>
            <a:ext cx="2562225" cy="342900"/>
          </a:xfrm>
          <a:prstGeom prst="rect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ea typeface="SimSun" pitchFamily="2" charset="-122"/>
              </a:rPr>
              <a:t>Cognitive</a:t>
            </a:r>
            <a:r>
              <a:rPr lang="sk-SK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sk-SK" dirty="0" err="1" smtClean="0">
                <a:latin typeface="Times New Roman" pitchFamily="18" charset="0"/>
                <a:ea typeface="SimSun" pitchFamily="2" charset="-122"/>
              </a:rPr>
              <a:t>processes</a:t>
            </a:r>
            <a:endParaRPr lang="sk-SK" sz="1800" dirty="0"/>
          </a:p>
        </p:txBody>
      </p:sp>
      <p:sp>
        <p:nvSpPr>
          <p:cNvPr id="13323" name="Rectangle 93"/>
          <p:cNvSpPr>
            <a:spLocks noChangeArrowheads="1"/>
          </p:cNvSpPr>
          <p:nvPr/>
        </p:nvSpPr>
        <p:spPr bwMode="auto">
          <a:xfrm>
            <a:off x="3276600" y="2852738"/>
            <a:ext cx="2705100" cy="3429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k-SK" altLang="zh-CN" sz="1800" dirty="0" err="1" smtClean="0">
                <a:latin typeface="Times New Roman" pitchFamily="18" charset="0"/>
                <a:ea typeface="SimSun" pitchFamily="2" charset="-122"/>
              </a:rPr>
              <a:t>Normative</a:t>
            </a:r>
            <a:r>
              <a:rPr lang="sk-SK" altLang="zh-CN" sz="1800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sk-SK" altLang="zh-CN" sz="1800" dirty="0" err="1" smtClean="0">
                <a:latin typeface="Times New Roman" pitchFamily="18" charset="0"/>
                <a:ea typeface="SimSun" pitchFamily="2" charset="-122"/>
              </a:rPr>
              <a:t>processes</a:t>
            </a:r>
            <a:endParaRPr lang="sk-SK" sz="1800" dirty="0"/>
          </a:p>
        </p:txBody>
      </p:sp>
      <p:sp>
        <p:nvSpPr>
          <p:cNvPr id="13324" name="Rectangle 94"/>
          <p:cNvSpPr>
            <a:spLocks noChangeArrowheads="1"/>
          </p:cNvSpPr>
          <p:nvPr/>
        </p:nvSpPr>
        <p:spPr bwMode="auto">
          <a:xfrm>
            <a:off x="6300788" y="2852738"/>
            <a:ext cx="2592387" cy="3429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k-SK" altLang="zh-CN" sz="1800" dirty="0" err="1" smtClean="0">
                <a:latin typeface="Times New Roman" pitchFamily="18" charset="0"/>
                <a:ea typeface="SimSun" pitchFamily="2" charset="-122"/>
              </a:rPr>
              <a:t>Affective</a:t>
            </a:r>
            <a:r>
              <a:rPr lang="sk-SK" altLang="zh-CN" sz="1800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sk-SK" altLang="zh-CN" sz="1800" dirty="0" err="1" smtClean="0">
                <a:latin typeface="Times New Roman" pitchFamily="18" charset="0"/>
                <a:ea typeface="SimSun" pitchFamily="2" charset="-122"/>
              </a:rPr>
              <a:t>processes</a:t>
            </a:r>
            <a:endParaRPr lang="sk-SK" sz="1800" dirty="0"/>
          </a:p>
        </p:txBody>
      </p:sp>
      <p:sp>
        <p:nvSpPr>
          <p:cNvPr id="13325" name="Rectangle 95"/>
          <p:cNvSpPr>
            <a:spLocks noChangeArrowheads="1"/>
          </p:cNvSpPr>
          <p:nvPr/>
        </p:nvSpPr>
        <p:spPr bwMode="auto">
          <a:xfrm>
            <a:off x="179388" y="3644900"/>
            <a:ext cx="720725" cy="576263"/>
          </a:xfrm>
          <a:prstGeom prst="rect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k-SK" sz="1600" dirty="0" smtClean="0">
                <a:latin typeface="Times New Roman" pitchFamily="18" charset="0"/>
                <a:ea typeface="SimSun" pitchFamily="2" charset="-122"/>
              </a:rPr>
              <a:t>Taste </a:t>
            </a:r>
            <a:endParaRPr lang="sk-SK" sz="1600" dirty="0"/>
          </a:p>
        </p:txBody>
      </p:sp>
      <p:sp>
        <p:nvSpPr>
          <p:cNvPr id="13326" name="Rectangle 96"/>
          <p:cNvSpPr>
            <a:spLocks noChangeArrowheads="1"/>
          </p:cNvSpPr>
          <p:nvPr/>
        </p:nvSpPr>
        <p:spPr bwMode="auto">
          <a:xfrm>
            <a:off x="1116013" y="3644900"/>
            <a:ext cx="1079500" cy="576263"/>
          </a:xfrm>
          <a:prstGeom prst="rect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600" dirty="0" smtClean="0">
                <a:latin typeface="Times New Roman" pitchFamily="18" charset="0"/>
                <a:ea typeface="SimSun" pitchFamily="2" charset="-122"/>
              </a:rPr>
              <a:t>Freshness </a:t>
            </a:r>
            <a:endParaRPr lang="en-US" sz="1600" dirty="0"/>
          </a:p>
        </p:txBody>
      </p:sp>
      <p:sp>
        <p:nvSpPr>
          <p:cNvPr id="13327" name="Rectangle 97"/>
          <p:cNvSpPr>
            <a:spLocks noChangeArrowheads="1"/>
          </p:cNvSpPr>
          <p:nvPr/>
        </p:nvSpPr>
        <p:spPr bwMode="auto">
          <a:xfrm>
            <a:off x="2411412" y="3644900"/>
            <a:ext cx="648419" cy="576263"/>
          </a:xfrm>
          <a:prstGeom prst="rect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k-SK" sz="1600" dirty="0" err="1" smtClean="0">
                <a:latin typeface="Times New Roman" pitchFamily="18" charset="0"/>
                <a:ea typeface="SimSun" pitchFamily="2" charset="-122"/>
              </a:rPr>
              <a:t>Price</a:t>
            </a:r>
            <a:endParaRPr lang="sk-SK" sz="1600" dirty="0"/>
          </a:p>
        </p:txBody>
      </p:sp>
      <p:sp>
        <p:nvSpPr>
          <p:cNvPr id="13328" name="Rectangle 98"/>
          <p:cNvSpPr>
            <a:spLocks noChangeArrowheads="1"/>
          </p:cNvSpPr>
          <p:nvPr/>
        </p:nvSpPr>
        <p:spPr bwMode="auto">
          <a:xfrm>
            <a:off x="539750" y="4581525"/>
            <a:ext cx="800100" cy="503238"/>
          </a:xfrm>
          <a:prstGeom prst="rect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k-SK" sz="1600" dirty="0" err="1" smtClean="0">
                <a:latin typeface="Times New Roman" pitchFamily="18" charset="0"/>
                <a:ea typeface="SimSun" pitchFamily="2" charset="-122"/>
              </a:rPr>
              <a:t>Brand</a:t>
            </a:r>
            <a:endParaRPr lang="sk-SK" sz="1600" dirty="0"/>
          </a:p>
        </p:txBody>
      </p:sp>
      <p:sp>
        <p:nvSpPr>
          <p:cNvPr id="13329" name="Rectangle 99"/>
          <p:cNvSpPr>
            <a:spLocks noChangeArrowheads="1"/>
          </p:cNvSpPr>
          <p:nvPr/>
        </p:nvSpPr>
        <p:spPr bwMode="auto">
          <a:xfrm>
            <a:off x="1763713" y="4581525"/>
            <a:ext cx="800100" cy="503238"/>
          </a:xfrm>
          <a:prstGeom prst="rect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k-SK" sz="1600" dirty="0" err="1" smtClean="0">
                <a:latin typeface="Times New Roman" pitchFamily="18" charset="0"/>
                <a:ea typeface="SimSun" pitchFamily="2" charset="-122"/>
              </a:rPr>
              <a:t>Origin</a:t>
            </a:r>
            <a:endParaRPr lang="sk-SK" sz="1600" dirty="0"/>
          </a:p>
        </p:txBody>
      </p:sp>
      <p:sp>
        <p:nvSpPr>
          <p:cNvPr id="13330" name="Rectangle 100"/>
          <p:cNvSpPr>
            <a:spLocks noChangeArrowheads="1"/>
          </p:cNvSpPr>
          <p:nvPr/>
        </p:nvSpPr>
        <p:spPr bwMode="auto">
          <a:xfrm>
            <a:off x="3203575" y="3644900"/>
            <a:ext cx="1150938" cy="576263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k-SK" altLang="zh-CN" sz="1600" dirty="0" err="1" smtClean="0">
                <a:latin typeface="Times New Roman" pitchFamily="18" charset="0"/>
                <a:ea typeface="SimSun" pitchFamily="2" charset="-122"/>
              </a:rPr>
              <a:t>Short</a:t>
            </a:r>
            <a:endParaRPr lang="sk-SK" altLang="zh-CN" sz="1600" dirty="0" smtClean="0"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sk-SK" altLang="zh-CN" sz="1600" dirty="0" err="1" smtClean="0">
                <a:latin typeface="Times New Roman" pitchFamily="18" charset="0"/>
                <a:ea typeface="SimSun" pitchFamily="2" charset="-122"/>
              </a:rPr>
              <a:t>distribution</a:t>
            </a:r>
            <a:endParaRPr lang="sk-SK" altLang="zh-CN" sz="1600" dirty="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3331" name="Rectangle 101"/>
          <p:cNvSpPr>
            <a:spLocks noChangeArrowheads="1"/>
          </p:cNvSpPr>
          <p:nvPr/>
        </p:nvSpPr>
        <p:spPr bwMode="auto">
          <a:xfrm>
            <a:off x="4572000" y="3644900"/>
            <a:ext cx="1657350" cy="576263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k-SK" sz="1600" dirty="0" err="1" smtClean="0">
                <a:latin typeface="Times New Roman" pitchFamily="18" charset="0"/>
                <a:ea typeface="SimSun" pitchFamily="2" charset="-122"/>
              </a:rPr>
              <a:t>Employment</a:t>
            </a:r>
            <a:endParaRPr lang="sk-SK" sz="1600" dirty="0" smtClean="0"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sk-SK" sz="1600" dirty="0" err="1" smtClean="0">
                <a:latin typeface="Times New Roman" pitchFamily="18" charset="0"/>
                <a:ea typeface="SimSun" pitchFamily="2" charset="-122"/>
              </a:rPr>
              <a:t>support</a:t>
            </a:r>
            <a:endParaRPr lang="sk-SK" sz="1600" dirty="0"/>
          </a:p>
        </p:txBody>
      </p:sp>
      <p:sp>
        <p:nvSpPr>
          <p:cNvPr id="13332" name="Rectangle 102"/>
          <p:cNvSpPr>
            <a:spLocks noChangeArrowheads="1"/>
          </p:cNvSpPr>
          <p:nvPr/>
        </p:nvSpPr>
        <p:spPr bwMode="auto">
          <a:xfrm>
            <a:off x="3924300" y="4508500"/>
            <a:ext cx="1295772" cy="576263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k-SK" sz="1600" dirty="0" err="1" smtClean="0">
                <a:latin typeface="Times New Roman" pitchFamily="18" charset="0"/>
                <a:ea typeface="SimSun" pitchFamily="2" charset="-122"/>
              </a:rPr>
              <a:t>Environment</a:t>
            </a:r>
            <a:endParaRPr lang="sk-SK" sz="1600" dirty="0"/>
          </a:p>
        </p:txBody>
      </p:sp>
      <p:sp>
        <p:nvSpPr>
          <p:cNvPr id="13333" name="Rectangle 103"/>
          <p:cNvSpPr>
            <a:spLocks noChangeArrowheads="1"/>
          </p:cNvSpPr>
          <p:nvPr/>
        </p:nvSpPr>
        <p:spPr bwMode="auto">
          <a:xfrm>
            <a:off x="6372200" y="3644900"/>
            <a:ext cx="936104" cy="57626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k-SK" sz="1600" dirty="0" err="1" smtClean="0">
                <a:latin typeface="Times New Roman" pitchFamily="18" charset="0"/>
                <a:ea typeface="SimSun" pitchFamily="2" charset="-122"/>
              </a:rPr>
              <a:t>Tradition</a:t>
            </a:r>
            <a:r>
              <a:rPr lang="sk-SK" sz="1600" dirty="0" smtClean="0">
                <a:latin typeface="Times New Roman" pitchFamily="18" charset="0"/>
                <a:ea typeface="SimSun" pitchFamily="2" charset="-122"/>
              </a:rPr>
              <a:t> </a:t>
            </a:r>
            <a:endParaRPr lang="sk-SK" sz="1600" dirty="0"/>
          </a:p>
        </p:txBody>
      </p:sp>
      <p:sp>
        <p:nvSpPr>
          <p:cNvPr id="13334" name="Rectangle 104"/>
          <p:cNvSpPr>
            <a:spLocks noChangeArrowheads="1"/>
          </p:cNvSpPr>
          <p:nvPr/>
        </p:nvSpPr>
        <p:spPr bwMode="auto">
          <a:xfrm>
            <a:off x="7451725" y="3644900"/>
            <a:ext cx="1152525" cy="57626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k-SK" sz="1600" dirty="0" err="1" smtClean="0">
                <a:latin typeface="Times New Roman" pitchFamily="18" charset="0"/>
                <a:ea typeface="SimSun" pitchFamily="2" charset="-122"/>
              </a:rPr>
              <a:t>Feelings</a:t>
            </a:r>
            <a:r>
              <a:rPr lang="sk-SK" sz="1600" dirty="0" smtClean="0">
                <a:latin typeface="Times New Roman" pitchFamily="18" charset="0"/>
                <a:ea typeface="SimSun" pitchFamily="2" charset="-122"/>
              </a:rPr>
              <a:t> </a:t>
            </a:r>
            <a:endParaRPr lang="sk-SK" sz="1600" dirty="0"/>
          </a:p>
        </p:txBody>
      </p:sp>
      <p:sp>
        <p:nvSpPr>
          <p:cNvPr id="13335" name="Rectangle 105"/>
          <p:cNvSpPr>
            <a:spLocks noChangeArrowheads="1"/>
          </p:cNvSpPr>
          <p:nvPr/>
        </p:nvSpPr>
        <p:spPr bwMode="auto">
          <a:xfrm>
            <a:off x="6948488" y="4581525"/>
            <a:ext cx="1151904" cy="4572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k-SK" sz="1600" dirty="0" err="1" smtClean="0">
                <a:latin typeface="Times New Roman" pitchFamily="18" charset="0"/>
                <a:ea typeface="SimSun" pitchFamily="2" charset="-122"/>
              </a:rPr>
              <a:t>Motherland</a:t>
            </a:r>
            <a:r>
              <a:rPr lang="sk-SK" sz="1600" dirty="0" smtClean="0">
                <a:latin typeface="Times New Roman" pitchFamily="18" charset="0"/>
                <a:ea typeface="SimSun" pitchFamily="2" charset="-122"/>
              </a:rPr>
              <a:t> </a:t>
            </a:r>
            <a:endParaRPr lang="sk-SK" sz="1600" dirty="0"/>
          </a:p>
        </p:txBody>
      </p:sp>
      <p:sp>
        <p:nvSpPr>
          <p:cNvPr id="13336" name="Line 106"/>
          <p:cNvSpPr>
            <a:spLocks noChangeShapeType="1"/>
          </p:cNvSpPr>
          <p:nvPr/>
        </p:nvSpPr>
        <p:spPr bwMode="auto">
          <a:xfrm flipV="1">
            <a:off x="539750" y="32131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3337" name="Line 107"/>
          <p:cNvSpPr>
            <a:spLocks noChangeShapeType="1"/>
          </p:cNvSpPr>
          <p:nvPr/>
        </p:nvSpPr>
        <p:spPr bwMode="auto">
          <a:xfrm flipV="1">
            <a:off x="1619250" y="31416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3338" name="Line 108"/>
          <p:cNvSpPr>
            <a:spLocks noChangeShapeType="1"/>
          </p:cNvSpPr>
          <p:nvPr/>
        </p:nvSpPr>
        <p:spPr bwMode="auto">
          <a:xfrm flipV="1">
            <a:off x="2700338" y="32131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3339" name="Line 109"/>
          <p:cNvSpPr>
            <a:spLocks noChangeShapeType="1"/>
          </p:cNvSpPr>
          <p:nvPr/>
        </p:nvSpPr>
        <p:spPr bwMode="auto">
          <a:xfrm flipV="1">
            <a:off x="3779838" y="32131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3340" name="Line 110"/>
          <p:cNvSpPr>
            <a:spLocks noChangeShapeType="1"/>
          </p:cNvSpPr>
          <p:nvPr/>
        </p:nvSpPr>
        <p:spPr bwMode="auto">
          <a:xfrm flipV="1">
            <a:off x="5292725" y="32131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3341" name="Line 111"/>
          <p:cNvSpPr>
            <a:spLocks noChangeShapeType="1"/>
          </p:cNvSpPr>
          <p:nvPr/>
        </p:nvSpPr>
        <p:spPr bwMode="auto">
          <a:xfrm flipV="1">
            <a:off x="6877050" y="32131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3342" name="Line 112"/>
          <p:cNvSpPr>
            <a:spLocks noChangeShapeType="1"/>
          </p:cNvSpPr>
          <p:nvPr/>
        </p:nvSpPr>
        <p:spPr bwMode="auto">
          <a:xfrm flipV="1">
            <a:off x="7956550" y="31416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3343" name="Line 113"/>
          <p:cNvSpPr>
            <a:spLocks noChangeShapeType="1"/>
          </p:cNvSpPr>
          <p:nvPr/>
        </p:nvSpPr>
        <p:spPr bwMode="auto">
          <a:xfrm flipV="1">
            <a:off x="971550" y="3213100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3344" name="Line 114"/>
          <p:cNvSpPr>
            <a:spLocks noChangeShapeType="1"/>
          </p:cNvSpPr>
          <p:nvPr/>
        </p:nvSpPr>
        <p:spPr bwMode="auto">
          <a:xfrm flipV="1">
            <a:off x="2268538" y="3213100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3345" name="Line 115"/>
          <p:cNvSpPr>
            <a:spLocks noChangeShapeType="1"/>
          </p:cNvSpPr>
          <p:nvPr/>
        </p:nvSpPr>
        <p:spPr bwMode="auto">
          <a:xfrm flipV="1">
            <a:off x="4427538" y="3141663"/>
            <a:ext cx="0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3346" name="Line 116"/>
          <p:cNvSpPr>
            <a:spLocks noChangeShapeType="1"/>
          </p:cNvSpPr>
          <p:nvPr/>
        </p:nvSpPr>
        <p:spPr bwMode="auto">
          <a:xfrm flipV="1">
            <a:off x="7308850" y="3213100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3347" name="Line 117"/>
          <p:cNvSpPr>
            <a:spLocks noChangeShapeType="1"/>
          </p:cNvSpPr>
          <p:nvPr/>
        </p:nvSpPr>
        <p:spPr bwMode="auto">
          <a:xfrm flipV="1">
            <a:off x="1547813" y="2276475"/>
            <a:ext cx="18716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3348" name="Line 118"/>
          <p:cNvSpPr>
            <a:spLocks noChangeShapeType="1"/>
          </p:cNvSpPr>
          <p:nvPr/>
        </p:nvSpPr>
        <p:spPr bwMode="auto">
          <a:xfrm flipH="1" flipV="1">
            <a:off x="5724525" y="2276475"/>
            <a:ext cx="18002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3349" name="Line 119"/>
          <p:cNvSpPr>
            <a:spLocks noChangeShapeType="1"/>
          </p:cNvSpPr>
          <p:nvPr/>
        </p:nvSpPr>
        <p:spPr bwMode="auto">
          <a:xfrm flipV="1">
            <a:off x="4500563" y="22050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3350" name="Text Box 120"/>
          <p:cNvSpPr txBox="1">
            <a:spLocks noChangeArrowheads="1"/>
          </p:cNvSpPr>
          <p:nvPr/>
        </p:nvSpPr>
        <p:spPr bwMode="auto">
          <a:xfrm>
            <a:off x="2051720" y="980728"/>
            <a:ext cx="4852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  <a:latin typeface="Comic Sans MS" pitchFamily="66" charset="0"/>
              </a:rPr>
              <a:t>Motives for buying Slovak food</a:t>
            </a:r>
            <a:endParaRPr lang="en-US" sz="24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9" name="BlokTextu 38"/>
          <p:cNvSpPr txBox="1"/>
          <p:nvPr/>
        </p:nvSpPr>
        <p:spPr>
          <a:xfrm>
            <a:off x="179512" y="5672281"/>
            <a:ext cx="2288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err="1" smtClean="0"/>
              <a:t>Source</a:t>
            </a:r>
            <a:r>
              <a:rPr lang="sk-SK" sz="1200" dirty="0" smtClean="0"/>
              <a:t>: </a:t>
            </a:r>
            <a:r>
              <a:rPr lang="sk-SK" sz="1200" dirty="0" err="1" smtClean="0"/>
              <a:t>Own</a:t>
            </a:r>
            <a:r>
              <a:rPr lang="sk-SK" sz="1200" dirty="0" smtClean="0"/>
              <a:t> marketing </a:t>
            </a:r>
            <a:r>
              <a:rPr lang="sk-SK" sz="1200" dirty="0" err="1" smtClean="0"/>
              <a:t>research</a:t>
            </a:r>
            <a:r>
              <a:rPr lang="sk-SK" sz="1200" dirty="0" smtClean="0"/>
              <a:t>  </a:t>
            </a:r>
            <a:endParaRPr lang="sk-SK" sz="1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63408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latin typeface="Comic Sans MS" pitchFamily="66" charset="0"/>
              </a:rPr>
              <a:t>Image</a:t>
            </a:r>
            <a:endParaRPr lang="en-US" sz="32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03648" y="2348880"/>
            <a:ext cx="7427168" cy="2664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Functions of image in terms of the consumer are:</a:t>
            </a:r>
          </a:p>
          <a:p>
            <a:pPr lvl="1"/>
            <a:r>
              <a:rPr lang="en-US" sz="2400" dirty="0" smtClean="0"/>
              <a:t>simplification of reality</a:t>
            </a:r>
          </a:p>
          <a:p>
            <a:pPr lvl="1"/>
            <a:r>
              <a:rPr lang="sk-SK" sz="2400" dirty="0" err="1" smtClean="0"/>
              <a:t>o</a:t>
            </a:r>
            <a:r>
              <a:rPr lang="en-US" sz="2400" dirty="0" err="1" smtClean="0"/>
              <a:t>rientational</a:t>
            </a:r>
            <a:r>
              <a:rPr lang="en-US" sz="2400" dirty="0" smtClean="0"/>
              <a:t> function</a:t>
            </a:r>
          </a:p>
          <a:p>
            <a:pPr lvl="1"/>
            <a:r>
              <a:rPr lang="sk-SK" sz="2400" dirty="0" smtClean="0"/>
              <a:t>f</a:t>
            </a:r>
            <a:r>
              <a:rPr lang="en-US" sz="2400" dirty="0" smtClean="0"/>
              <a:t>unction of additional benefit</a:t>
            </a:r>
          </a:p>
          <a:p>
            <a:pPr lvl="1"/>
            <a:r>
              <a:rPr lang="sk-SK" sz="2400" dirty="0" smtClean="0"/>
              <a:t>f</a:t>
            </a:r>
            <a:r>
              <a:rPr lang="en-US" sz="2400" dirty="0" smtClean="0"/>
              <a:t>unction of identifying oneself, prestige and value statement. </a:t>
            </a:r>
            <a:endParaRPr lang="en-US" sz="2400" dirty="0"/>
          </a:p>
        </p:txBody>
      </p:sp>
      <p:pic>
        <p:nvPicPr>
          <p:cNvPr id="69634" name="Picture 2" descr="http://www.novehodinky.sk/uploads/fck/image/swiss_milit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10228">
            <a:off x="348382" y="526298"/>
            <a:ext cx="2400950" cy="1467247"/>
          </a:xfrm>
          <a:prstGeom prst="rect">
            <a:avLst/>
          </a:prstGeom>
          <a:noFill/>
        </p:spPr>
      </p:pic>
      <p:pic>
        <p:nvPicPr>
          <p:cNvPr id="69636" name="Picture 4" descr="http://style.catalogs.com/best%20french%20perfum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157192"/>
            <a:ext cx="2775732" cy="1368152"/>
          </a:xfrm>
          <a:prstGeom prst="rect">
            <a:avLst/>
          </a:prstGeom>
          <a:noFill/>
        </p:spPr>
      </p:pic>
      <p:sp>
        <p:nvSpPr>
          <p:cNvPr id="69638" name="AutoShape 6" descr="data:image/jpeg;base64,/9j/4AAQSkZJRgABAQAAAQABAAD/2wCEAAkGBhQSERQUEhQWFRQWGRcWFxcXFBgbFRsYFhQYGBgcHBUXHDIeHRokGhUYIC8gJCcqLCwsFR4yNTAqNiYsLCkBCQoKDgwOGg8PGikiHCQuLSouLCwpKSwsLCwuLC4sLCkpLCwsKSwsKSwsLCkpLCwsKSksLCw0KSwpLCwpLCwsLP/AABEIAHkAogMBIgACEQEDEQH/xAAcAAACAgMBAQAAAAAAAAAAAAAGBwAFAQQIAwL/xABGEAACAQIDBAYFCQcCBQUAAAABAgMAEQQFIQYSMUEHE1FhcYEiMpGhsRQjQnKCkqLB0SRSU2Jz0vCy4UNUk7PCCBUzRKP/xAAaAQACAwEBAAAAAAAAAAAAAAACAwABBAUG/8QAJREAAgIBBAICAgMAAAAAAAAAAAECAxEEEiExQWEjMiJRE3HB/9oADAMBAAIRAxEAPwBG1KzUC3qEMVK3MPlUjmyqSTysSfYNauINgsW3/Bk84yP9VqNQk/ALkl2wbqUQzbD4leMb+wfkarsRkUqcVI8QR7yLVTi14IpJ+Svr7hhZ2CqCzMQAALkk8ABUeEjiLU3OifZIQxDHSJvzSHcwsZHaNZLf5pbtoQjZ2S6O4cEiyYxFmxTC6wsA0canm4OhP+d9WM2TQMSxgg17IIgPIKtgKLsHjXjxIgh3XkuGxkrgkciyKbi1lNy3AXAtc6amYw4d8PLiYJHIWS3pLZW33AG5pqvpaHnRFMEpMig/gw/9KP8AtoowWU4SLCYJnwuGIln6py2HiJ3X622pW+hC+yqASvIzJAjSsujbpARPryN6Knu1PdW0+z2JkVFlxSoqm6Rxq0iqddfTIW+p1tzolXKXSAdkY9stsn2RwuGxGGwLQYeV2XETyM0EbNuBwsQuy34H8BpOY7L0WSVdxfRllX1R9GRh2d1NjLNgsXOqYuPMXEzLbeeP0gqswA31a+7x0tzNB202wuOwu/JLH1qEszSxEsLsSSWQ+kNTfmNaDGA08gPPhF/dHsFWcWBSfDj5REIkDdUmLSMKgktcJKFABFrelxHOtvZzZ18fiEhi4HV3t6KIDqx+AHMkU0dptlhJFBl0UqYbCC1wLNPOw9Kyp2XG+znn4VMkOec1yqTDymOVbMPYQeDKeanka06Y2c5ZDJNLlqydZJDf5JI1t+9rthna1jz3T26UupEIJB0INiDxBFUWfNSpUqEJUqVKhAm2V2LfFMC5KRdoF2P1QfidPGjDMMvyzBaSC1h6u9vyue+3Ad5sKocx20EOHihwmjdXHvycSGKDeC94NxflbSguWUsSWJJOpJNyfOtTlCtYjyzOoTm8yeEG03Sa0ZIwcCQLyJF291hf21Wv0g4+VwDiXG8QLKFXibchQvVls7h9/FQL2yL7jf8AKk7pSfLGOEUug16RsxngbCFJGVZMOCRfQusjgk34m27Q/l+308frqkg7GWx9q/oaLOl7B/smXydiyJ7bMPgaVlHa3GbBrinBcDHyhsJmc8cQiaKVzqAAVa2p1Atw7RTBxea7sy9SdxYQI4rcAF0Jt3mlr0Tjq3xWJ5wwkL9aQ7q/CiOHF99L3N9h4x0MlMyix8LwyN1ErgBmFgJFXUqSddw81uNL62oYxUwxsohhJTA4c6sujTSdoPIkXsfoqb8WW1I+YbqMbXsOHaeAFu82HnRNl+G6mJY73IHpHtc6ufNvhTqat8vQm63ZHjs30KxoERQiL6qqLKPL8+NeTYmtWXEVqviK6kYY6OTKbzyMLYs/sMHgf9bVcsKoti3/AGGD6p/1tVw8tcSX2Z3YfVCt6Qdj5MIzY/LCYnF+tROBDcSF4f728qzYqfCxYF8disZefEb6NKz/AD0YU6xpvXIfgxIHNbcKa+KnQgq2oIII7QeNcu7f5OMLjZUX1CSy+BOv5HzoQix2q2xwpQQ4DDiMK6yLMdJN9To1z6RPex58KqNs4hIYsYgAXFIXYDgJkO7KPNrN9uh4miDCN1uWToeME0cq/VlBjfyuENQgOmsVmsVCEqVKlQhm9SsVKhCUT9HWE6zHxfyh39iH9aGKY/Qfl/WYyZv3IG/E6r8L0yr7oXa8QYUdLuCvlGHb9x0/EHU/lSQro7pNwW9ksw/cCt92b9Ca5xorvtkGn6BtsNLu4LMD34Ye13rehxtVuxRvg8xQcdyKQDujdifca1I8VSkOCvCYnekhUC5aWIW7fnAbeZAphtlmK/5WX8H91JzBZt1ckb/w3ST7jhvgDXUmHxKyIrqbqwDA9zC9Ohc6+hFlMbOxbvkuKP8A9aX8H91eDZDi/wDlpPwf3Uz5ZAKoczzq2g8ABxJPAAcz3U1ayz0Kejr9lFlG2SYfDRRNG5ZFsSDHb1jwu9+7yrbwW0M2LNoYJSP3yUCDxcNby41NnOjlRuyYuzNyi+iNb+kfpHu4eNHEUQUAKAANAALADuApE3Hx2aIqXnoG49l5nsZJQnaEG8fvNoPumq7PeinCTnrHVpHAtdnPwWw5DlRxSxz7pnME0sK4Q78bMh35ABcG17Kp0PHzqV1zseIok5xgsyBfP+jKJL7kYHlQXiMnMAkTdssgCvbmAwYceGoo0xvTHLJxwsNvrvf2/wC1V8G0S42VYvk+6zX1DggAAknUA2/WjlprIrLQMboS4TF9PkI+g3k36iq3E4Jk9YefL20wM2yIoSRVM68iPIj8qzjgRtWK28UgDuANAx+NSoQ1KlSpUIZpzf8Ap6wemMk/oxj8bH8qU+T5LLipRFAhdzyHADtJ4Ad5p9bB4FMogMUrb7SMHdl4A7oACrxIAHHSnVQk3lIz6iSUceQj2qwfWZbiE/ehnA8QHI94FcqGuq8fnSGABBv7wYX4LZi17ntseFc77T7GS4Q73rxcnA4dzDl48DRWJ4yXV0ffR7mKx4wJJ/8AHMrQv4OLVpY6BoZZIm9aNmQ/ZNgfMa1UIxBBGhGoPeOFFe0B+V4dMYg+cQCPEAdo0R7dhGhPhWceUwxNO3oZ27WSH5HK3zkQ+bJ+knZ4ikHv164XGPG6ujFWU3BB1qEOrM4zWwsPdxvewAHM1v5BknV/Oyj508ByQHkP5u0+Q0oS6JEmxWHXF4ocCRF/NbQue3mB50wsbiOrjd7E7is1hxO6CbDv0ovRXs0s/wBoocHEZJmsOCqPWY9ijmaSu1fSTicU1kYwxA3VEOunAs41Phw8aqdpNppMZMZZTx0RfoovID8zzPlVKxrs6fRxgsy5Zyr9S5PEejpvZrNxisLDOPpqCR2MNGH3gaUnTXknV4pMQAd2ZbMeW/HYe9Lfdq76EM8uk2Fbip61PqtZWHkQD9o0TdKGR/KculCgl4rSoBxunEealvdWKPwajHj/ABmuXzU5OdGph9FWQ3SbEsBx6pPKzP8AFRS848Nb8O+/Cuh8kyYYXBwwc0QbxtxdvSc/eJ9la9dPbDH7EaWOZZ/QBbdAQwO30j6C+LfoLnypYDEEcdR7/bRv0sZkGnSBTpGN5vrvw9i2+9QLyrCqfjTNf8n54KjFNd3+sfjWa+cQvpt4n41KzbR+TXtRHsrsTLjDvk9VADZpWGh/lRfpt3DQczV3szsEixpiccd1GAaOG/pOCAVLW13SNbDU8yKvM42pCAAFYEAsvAMB2Ii+qPAedPrqXczPO152w7LvDT4bLouqhG5fjznc9rt9Ed3LsFDuZbQPJc33E8dfNjQjjtrBr1S3P77/AB3f1qhxeYPIbuxb4ezhTZXqKxEXGht5kNrZ7P03FEUgLAWYA3B8VPHxoihzOGYbkgCMdNdY2vyueHgdO+ufUlINwSD2g2NEGW7bSpYSgSr/ADGz+Tj870CvT4kgnTKPMGFO2PRcVvLhBccTF+aHn9X2UEZJm7YWUkrvIbpJG3Bl4EEdtMnZzbuM2VJQB/Bn0H2ZOAP+Wre2l2Nw+YDej+ZxNtL8H8SNHHeNR2GhnUnzAKNuOJcCxzzIgqifDnfw7cDxaMn6D9luR51q7O5M2LxUOHTjK6p4AnU+QufKtsnE5bM0bru30ZGF43Xw4MO+mJ0JZbBPmLYiJSnVRsSh1VXf0Rut4b2nKkY5Hj2y3AJBDHFGLJGoRR3KLCthluO6q7aPNPk2Fnmvbq42YX/etZR5sQPOvDY7OPlWBgmJuzIA3119F/xA1Nr27vBW5Z2nPu1GV/JsXPDawRyF+odV8rEVUk0yem7KNzEw4gcJVKN9aPh7Vb8FLQmvRUT31qRxLa9k2i+2Iz35JjoZT6u9uP8AUf0T7Lhvs10mbEdoNcltXRnR/tB8qy+Fz66jqn+tH6N/MWP2q5+vr5U0bdHLuIssg2LKZ40LKeqw7mcaXBQelEPAllH2TTVzHEqis7myqCzHuAufdeth8OgkeUD03VUZuZVCxUeRc+2gXpWzvqsGYwbNOdz7C2Z/LgPOskpu+cU/6NSiqotifzfMDPNJM3GRi3kToPIWHlWmDWWNfNdOSWMGCL5yVGJ9dvrH41KzifXbxPxqVx3FZOmmWWJ2umZVVTubqKm9xchVC+seAsOAtVK8pY3JJJ5k3Pvr0xGGZDZwVNlaxFjZgGU+BBB868aFyb7LSS6JWKlShLJUqVKhDINW+U7VYjD6RyErzRvST7p4eVqqKgFWnjoppPsY429w+NiEOOiP8rrqVJ5q3rDwN6JejGNMDNMisWuV1IsTYtxHdoPKgXYnLOqdcVNGWVNUBGm9yY3424gedb+WbQXxLyDgWtpw7dO7Xzp8k9m6XkTFrfiPQ4elbNh/7U9uLvEn4t7/AMaq+gzOd6KfDE6oRKg/lfRrfaAP2qoNt8z63Lh3SRk+xh+dUPRhnnybMYSTZJbwvfhZx6P4wvtrTVDdp2hU3tuTG50tZP1+WyMPWhImHguj/hJPlXPhNdT4h1kRkexV1KsDwswsfca5ezPAtBNJC/rRuyH7Jtf2Wpugs/FxF6uHKka5NMXoc2iEUs2HdgqSDrFLEAb6aEXOmqn8NLi9F3RzsvHi5pDOm9DGuo3iLux9HVTfgGNaNRtdbUuhNGVNYHPNmsX8SP8A6i/rSU6TM66/GlVN0hHVgg3Bbi5HnYfZo9k6Osv/AIH/AOkn91LHbTJBhcUyILRsA8YuTZTpa510YEVz9Mob+GbL3LaUJr5rNb+QYLrcRGtri92+qup+HvrbZLCbMkFl4KLH5eyyyKeKuwPiGIqVvbQH9rxH9aX/ALjVK4286mA2w7YPNcLDFJaLERRpGko4HcQKFN/DgfLsoD2h2RxGDYiRLrfSRdUPnyPcbVWYTGvG10JB4dxHYRzFGuT9JLBRHMAV4G4JFviPfTMxn3wwOY+0AdqxTHmyrAYv0kAjbnuMPh/sKqMTsMg9Sf2gfrQutlqaBC1S1E67GX/4oPgB+tWuA2JgUgzF2Xn6aqPaRVxqkynZFARh8MzsFRSxPIDWmfs/0bRYRFxOZsN4jejw6kFj2FuVvcOZ5VsRbZ5dgFIw8EZk7V+ce/8AUf0V8gTS/wBotrpsXIzOd0MfVBJ8LsdT8O6iShDvkW3OfXCLXbPbY4hikdljGgC+qB2DtPa3PlpVNkEnrjwNU9628rn3ZB2HQ+dLnNzeWOhBQWEHfy4yYWSMnWwP3Df4A0OxSlSCDYggg941Hwrehl3TflwPhWjMlmI9nhyrRp7dvDE3V7uUdE5PnvXwRS/xEVvAka++9KnpVwG5jetAssyBr/zr6LfBT51ZdHWdfs5iPGNjb6r6j33r36R4utwquOMTg/Zf0W99qlUv47i7Y76xZk059gMu+T4JLizy/Ot2+l6g8lA9ppSZHl/yjERxcmb0vqjVvcDTs68DQaAaAdgHCnayzhRQnTQ7kbT4kXtfUWJHOxvb4H2GgXpOy/fhSYcYjZu3dfT3G3trRyrasvmkmvzcnzS9nzd9w+Z3vvUU5lEJY3jbg6lfaLfGxrIk6prJpbVkWhMGivYTCayynkAg89T8BQxLAUZlbipIPiDY/Cj/ACHD9VhoxzI3z4tr8LDyrVqJ/jwZ6a+eRd5+f2rEf1ZP+4alfGet+0z/ANWT/Walc82lHepesVKhR9BiK9hmEn77feNa9SoTBtLmko4SMPA15S4lm9Zi3iSfjXlUq8srCM3rFSpVFkrINYrIqECTLsT1iA8xoa9MTESLjiPhQ1HX3VogZ7J5iY57cnG758R8D7aPJn62J4zwdSvDtGnvpIR8fOthaJvkrHgYuwGXlWllYaj5oac+LfkPOiPaPNzDhpGGjEbq6H1m09wufKkxD+dYn4f52UUpOU8sGMVGOEW0LFGDKSGUgg941FNbDY7rI1kANmAbh28ffekXWzFwFHdLd2DXDb0HO0WUk4xLA2mIJ05iwb3C/nRJI3IDTwpQnl51GpUpNpBpYNnOMQpxExB0Mkh/GaxVWalAEf/Z"/>
          <p:cNvSpPr>
            <a:spLocks noChangeAspect="1" noChangeArrowheads="1"/>
          </p:cNvSpPr>
          <p:nvPr/>
        </p:nvSpPr>
        <p:spPr bwMode="auto">
          <a:xfrm>
            <a:off x="63500" y="-560388"/>
            <a:ext cx="1543050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69640" name="Picture 8" descr="http://www.carsontheweb.com/Libraries/test/Blog119-German_car_sales_Europe_47_percent.sflb.ash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35646">
            <a:off x="6518015" y="544072"/>
            <a:ext cx="1933575" cy="14478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3408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latin typeface="Comic Sans MS" pitchFamily="66" charset="0"/>
              </a:rPr>
              <a:t>Country image</a:t>
            </a:r>
            <a:endParaRPr lang="en-US" sz="32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/>
              <a:t>The emergence of the country image can be broadly explained by the theory of learning.</a:t>
            </a:r>
          </a:p>
          <a:p>
            <a:pPr algn="just">
              <a:buNone/>
            </a:pPr>
            <a:r>
              <a:rPr lang="en-US" sz="2400" dirty="0" smtClean="0"/>
              <a:t>	</a:t>
            </a:r>
            <a:r>
              <a:rPr lang="en-US" sz="2400" b="1" dirty="0" smtClean="0">
                <a:solidFill>
                  <a:schemeClr val="accent2"/>
                </a:solidFill>
              </a:rPr>
              <a:t>„halo construct“ – „summary construct“</a:t>
            </a:r>
          </a:p>
          <a:p>
            <a:pPr algn="just">
              <a:buNone/>
            </a:pPr>
            <a:endParaRPr lang="en-US" sz="2400" dirty="0" smtClean="0"/>
          </a:p>
          <a:p>
            <a:pPr algn="just"/>
            <a:r>
              <a:rPr lang="en-US" sz="2400" b="1" dirty="0" smtClean="0">
                <a:solidFill>
                  <a:schemeClr val="accent2"/>
                </a:solidFill>
              </a:rPr>
              <a:t>The factors affecting the image of the country:</a:t>
            </a:r>
          </a:p>
          <a:p>
            <a:pPr lvl="1" algn="just"/>
            <a:r>
              <a:rPr lang="en-US" sz="2400" dirty="0" smtClean="0"/>
              <a:t>product type</a:t>
            </a:r>
          </a:p>
          <a:p>
            <a:pPr lvl="1" algn="just"/>
            <a:r>
              <a:rPr lang="en-US" sz="2400" dirty="0" smtClean="0"/>
              <a:t>the level of economic maturity of the country</a:t>
            </a:r>
          </a:p>
          <a:p>
            <a:pPr lvl="1" algn="just"/>
            <a:r>
              <a:rPr lang="en-US" sz="2400" dirty="0" smtClean="0"/>
              <a:t>the impact of socio demographic and psychological criteria</a:t>
            </a:r>
          </a:p>
          <a:p>
            <a:pPr lvl="1" algn="just"/>
            <a:r>
              <a:rPr lang="en-US" sz="2400" dirty="0" smtClean="0"/>
              <a:t>consumer ethnocentrism</a:t>
            </a:r>
            <a:endParaRPr lang="en-US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32656"/>
            <a:ext cx="8610600" cy="536104"/>
          </a:xfrm>
        </p:spPr>
        <p:txBody>
          <a:bodyPr lIns="92075" tIns="46038" rIns="92075" bIns="46038">
            <a:norm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2"/>
                </a:solidFill>
                <a:latin typeface="Comic Sans MS" pitchFamily="66" charset="0"/>
              </a:rPr>
              <a:t>Image research</a:t>
            </a:r>
            <a:endParaRPr lang="en-US" sz="28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974"/>
            <a:ext cx="8136904" cy="4680297"/>
          </a:xfrm>
        </p:spPr>
        <p:txBody>
          <a:bodyPr lIns="92075" tIns="46038" rIns="92075" bIns="46038">
            <a:normAutofit/>
          </a:bodyPr>
          <a:lstStyle/>
          <a:p>
            <a:pPr marL="448056" indent="-384048" algn="just">
              <a:lnSpc>
                <a:spcPct val="120000"/>
              </a:lnSpc>
              <a:spcAft>
                <a:spcPct val="20000"/>
              </a:spcAft>
              <a:defRPr/>
            </a:pPr>
            <a:r>
              <a:rPr lang="en-US" sz="2400" dirty="0" smtClean="0"/>
              <a:t>It can be dated to the 60th of the last century.</a:t>
            </a:r>
          </a:p>
          <a:p>
            <a:pPr marL="448056" indent="-384048" algn="just">
              <a:lnSpc>
                <a:spcPct val="120000"/>
              </a:lnSpc>
              <a:spcAft>
                <a:spcPct val="20000"/>
              </a:spcAft>
              <a:defRPr/>
            </a:pPr>
            <a:r>
              <a:rPr lang="en-US" sz="2400" dirty="0" smtClean="0"/>
              <a:t>Up to the present, there were issued more than 750 publications dealing with these issues. </a:t>
            </a:r>
          </a:p>
          <a:p>
            <a:pPr marL="448056" indent="-384048" algn="just">
              <a:lnSpc>
                <a:spcPct val="120000"/>
              </a:lnSpc>
              <a:spcAft>
                <a:spcPct val="20000"/>
              </a:spcAft>
              <a:defRPr/>
            </a:pPr>
            <a:r>
              <a:rPr lang="en-US" sz="2400" dirty="0" smtClean="0"/>
              <a:t>Limitations of image research.</a:t>
            </a:r>
          </a:p>
          <a:p>
            <a:pPr marL="448056" indent="-384048" algn="just">
              <a:lnSpc>
                <a:spcPct val="120000"/>
              </a:lnSpc>
              <a:spcAft>
                <a:spcPct val="20000"/>
              </a:spcAft>
              <a:defRPr/>
            </a:pPr>
            <a:r>
              <a:rPr lang="en-US" sz="2400" dirty="0" smtClean="0"/>
              <a:t>Due to the complexity of the image there is no standard method of analysis. </a:t>
            </a:r>
          </a:p>
          <a:p>
            <a:pPr marL="848106" lvl="1" indent="-384048" algn="just">
              <a:lnSpc>
                <a:spcPct val="120000"/>
              </a:lnSpc>
              <a:spcAft>
                <a:spcPct val="20000"/>
              </a:spcAft>
              <a:defRPr/>
            </a:pPr>
            <a:r>
              <a:rPr lang="en-US" sz="2000" dirty="0" smtClean="0"/>
              <a:t>Questionnaire (semantic differential, </a:t>
            </a:r>
            <a:r>
              <a:rPr lang="en-US" sz="2000" dirty="0" err="1" smtClean="0"/>
              <a:t>Likert</a:t>
            </a:r>
            <a:r>
              <a:rPr lang="en-US" sz="2000" dirty="0" smtClean="0"/>
              <a:t> scale, CETSCALE)</a:t>
            </a:r>
          </a:p>
          <a:p>
            <a:pPr marL="848106" lvl="1" indent="-384048" algn="just">
              <a:lnSpc>
                <a:spcPct val="120000"/>
              </a:lnSpc>
              <a:spcAft>
                <a:spcPct val="20000"/>
              </a:spcAft>
              <a:defRPr/>
            </a:pPr>
            <a:r>
              <a:rPr lang="en-US" sz="2000" dirty="0" smtClean="0"/>
              <a:t>Projective techniques  (word association tests, sentence completion tests, consumer drawings</a:t>
            </a:r>
            <a:r>
              <a:rPr lang="sk-SK" sz="2000" dirty="0" smtClean="0"/>
              <a:t>)</a:t>
            </a:r>
            <a:endParaRPr lang="en-US" sz="20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latin typeface="Comic Sans MS" pitchFamily="66" charset="0"/>
              </a:rPr>
              <a:t>Nation Brand Hexagon</a:t>
            </a:r>
            <a:endParaRPr lang="en-US" sz="32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99330" name="Picture 2" descr="http://www.gfkamerica.com/imperia/md/images/gfkcustomresearch/nbi_hexagon.jpg"/>
          <p:cNvPicPr>
            <a:picLocks noChangeAspect="1" noChangeArrowheads="1"/>
          </p:cNvPicPr>
          <p:nvPr/>
        </p:nvPicPr>
        <p:blipFill>
          <a:blip r:embed="rId2" cstate="print"/>
          <a:srcRect t="7560" b="9281"/>
          <a:stretch>
            <a:fillRect/>
          </a:stretch>
        </p:blipFill>
        <p:spPr bwMode="auto">
          <a:xfrm>
            <a:off x="827584" y="1700808"/>
            <a:ext cx="7620000" cy="3960440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179512" y="6464369"/>
            <a:ext cx="4920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err="1" smtClean="0"/>
              <a:t>Source</a:t>
            </a:r>
            <a:r>
              <a:rPr lang="sk-SK" sz="1200" dirty="0" smtClean="0"/>
              <a:t>: http://www.gfkamerica.com/practice_areas/roper_pam/nbi_index/</a:t>
            </a:r>
            <a:endParaRPr lang="sk-SK" sz="1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47864" y="1052736"/>
            <a:ext cx="5266928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latin typeface="Comic Sans MS" pitchFamily="66" charset="0"/>
              </a:rPr>
              <a:t>Country Brand Index – comparison of V4 countries </a:t>
            </a:r>
            <a:endParaRPr lang="en-US" sz="32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</p:nvPr>
        </p:nvGraphicFramePr>
        <p:xfrm>
          <a:off x="899592" y="3284984"/>
          <a:ext cx="6976810" cy="2595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95792"/>
                <a:gridCol w="1015429"/>
                <a:gridCol w="1645920"/>
                <a:gridCol w="888810"/>
                <a:gridCol w="1030859"/>
              </a:tblGrid>
              <a:tr h="370840"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Slovakia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Czech Republic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Poland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Hungary</a:t>
                      </a:r>
                      <a:endParaRPr lang="en-U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/>
                        <a:t>Heritage ane culture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83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18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62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50</a:t>
                      </a:r>
                      <a:endParaRPr lang="en-U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/>
                        <a:t>Conditions for business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47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39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38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59</a:t>
                      </a:r>
                      <a:endParaRPr lang="en-U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/>
                        <a:t>Tourism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79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55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80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83</a:t>
                      </a:r>
                      <a:endParaRPr lang="en-U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/>
                        <a:t>Quality</a:t>
                      </a:r>
                      <a:r>
                        <a:rPr lang="en-US" baseline="0" noProof="0" smtClean="0"/>
                        <a:t> of life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55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41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50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62</a:t>
                      </a:r>
                      <a:endParaRPr lang="en-U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/>
                        <a:t>Value system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47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34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43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59</a:t>
                      </a:r>
                      <a:endParaRPr lang="en-U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/>
                        <a:t>Country total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79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43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82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66</a:t>
                      </a:r>
                      <a:endParaRPr lang="en-US" noProof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02" name="Picture 2" descr="https://encrypted-tbn2.google.com/images?q=tbn:ANd9GcRfioRJe4uWax5PjaIBYVg7kPZS-eA_9anRYWV7w6Xgg4rK_uf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2114550" cy="2162176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899592" y="5949280"/>
            <a:ext cx="2618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err="1" smtClean="0"/>
              <a:t>Source</a:t>
            </a:r>
            <a:r>
              <a:rPr lang="sk-SK" sz="1200" dirty="0" smtClean="0"/>
              <a:t>: http://www.futurebrand.com</a:t>
            </a:r>
            <a:endParaRPr lang="sk-SK" sz="1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16263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0"/>
            <a:ext cx="29718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0"/>
            <a:ext cx="3059112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 cstate="print"/>
          <a:srcRect l="42673" b="10370"/>
          <a:stretch>
            <a:fillRect/>
          </a:stretch>
        </p:blipFill>
        <p:spPr bwMode="auto">
          <a:xfrm>
            <a:off x="2339975" y="6237288"/>
            <a:ext cx="183832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7" cstate="print"/>
          <a:srcRect l="22482"/>
          <a:stretch>
            <a:fillRect/>
          </a:stretch>
        </p:blipFill>
        <p:spPr bwMode="auto">
          <a:xfrm>
            <a:off x="0" y="6248400"/>
            <a:ext cx="23590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8" cstate="print"/>
          <a:srcRect l="29407"/>
          <a:stretch>
            <a:fillRect/>
          </a:stretch>
        </p:blipFill>
        <p:spPr bwMode="auto">
          <a:xfrm>
            <a:off x="6604000" y="6237288"/>
            <a:ext cx="2540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0200" y="6237288"/>
            <a:ext cx="287972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3981" name="Group 317"/>
          <p:cNvGraphicFramePr>
            <a:graphicFrameLocks noGrp="1"/>
          </p:cNvGraphicFramePr>
          <p:nvPr/>
        </p:nvGraphicFramePr>
        <p:xfrm>
          <a:off x="269875" y="1268413"/>
          <a:ext cx="8612505" cy="4449763"/>
        </p:xfrm>
        <a:graphic>
          <a:graphicData uri="http://schemas.openxmlformats.org/drawingml/2006/table">
            <a:tbl>
              <a:tblPr/>
              <a:tblGrid>
                <a:gridCol w="1668463"/>
                <a:gridCol w="781367"/>
                <a:gridCol w="862013"/>
                <a:gridCol w="5300662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Category</a:t>
                      </a:r>
                      <a:endParaRPr kumimoji="0" lang="en-US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Count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Share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The most often responses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Foodstuffs/ home kitchen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291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32,5 %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Sheep cheese (107/12)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Alcohol (18/2)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Beer (34/3,75)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Nature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250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28,0 %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The Tatras (161/18)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Lakes/rivers   (12/1,3)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Motherland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212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23,75 %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Motherland (174/19,5)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Beautiful women (7/0,75)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Economy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67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7,5 %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Quality  (45/5)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Unemployment (7/0,75)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Culture/history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/tourism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45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5,0 %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Traditions  (11/1,2)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Culture  (20/2,2)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Bratislava (5/0,6)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Politics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29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3,25 %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Politic leaders (18/2)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Total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894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100 %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</a:tbl>
          </a:graphicData>
        </a:graphic>
      </p:graphicFrame>
      <p:sp>
        <p:nvSpPr>
          <p:cNvPr id="23616" name="Rectangle 305"/>
          <p:cNvSpPr>
            <a:spLocks noChangeArrowheads="1"/>
          </p:cNvSpPr>
          <p:nvPr/>
        </p:nvSpPr>
        <p:spPr bwMode="auto">
          <a:xfrm>
            <a:off x="2843808" y="764704"/>
            <a:ext cx="36968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 smtClean="0">
                <a:solidFill>
                  <a:schemeClr val="accent2"/>
                </a:solidFill>
                <a:latin typeface="Comic Sans MS" pitchFamily="66" charset="0"/>
              </a:rPr>
              <a:t>Associations to word „Slovakia“</a:t>
            </a:r>
            <a:endParaRPr lang="en-US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3617" name="Oval 318"/>
          <p:cNvSpPr>
            <a:spLocks noChangeArrowheads="1"/>
          </p:cNvSpPr>
          <p:nvPr/>
        </p:nvSpPr>
        <p:spPr bwMode="auto">
          <a:xfrm>
            <a:off x="2699792" y="1556792"/>
            <a:ext cx="792162" cy="4318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2" name="BlokTextu 11"/>
          <p:cNvSpPr txBox="1"/>
          <p:nvPr/>
        </p:nvSpPr>
        <p:spPr>
          <a:xfrm>
            <a:off x="251520" y="5877272"/>
            <a:ext cx="2288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err="1" smtClean="0"/>
              <a:t>Source</a:t>
            </a:r>
            <a:r>
              <a:rPr lang="sk-SK" sz="1200" dirty="0" smtClean="0"/>
              <a:t>: </a:t>
            </a:r>
            <a:r>
              <a:rPr lang="sk-SK" sz="1200" dirty="0" err="1" smtClean="0"/>
              <a:t>Own</a:t>
            </a:r>
            <a:r>
              <a:rPr lang="sk-SK" sz="1200" dirty="0" smtClean="0"/>
              <a:t> marketing </a:t>
            </a:r>
            <a:r>
              <a:rPr lang="sk-SK" sz="1200" dirty="0" err="1" smtClean="0"/>
              <a:t>research</a:t>
            </a:r>
            <a:r>
              <a:rPr lang="sk-SK" sz="1200" dirty="0" smtClean="0"/>
              <a:t>  </a:t>
            </a:r>
            <a:endParaRPr lang="sk-SK" sz="1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solidFill>
                  <a:srgbClr val="002060"/>
                </a:solidFill>
                <a:latin typeface="Comic Sans MS" pitchFamily="66" charset="0"/>
              </a:rPr>
              <a:t>Country </a:t>
            </a:r>
            <a:r>
              <a:rPr lang="sk-SK" sz="2800" b="1" dirty="0" err="1" smtClean="0">
                <a:solidFill>
                  <a:srgbClr val="002060"/>
                </a:solidFill>
                <a:latin typeface="Comic Sans MS" pitchFamily="66" charset="0"/>
              </a:rPr>
              <a:t>image</a:t>
            </a:r>
            <a:r>
              <a:rPr lang="sk-SK" sz="28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sk-SK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Obrázok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6200000">
            <a:off x="1979712" y="692696"/>
            <a:ext cx="5400600" cy="62646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BlokTextu 4"/>
          <p:cNvSpPr txBox="1"/>
          <p:nvPr/>
        </p:nvSpPr>
        <p:spPr>
          <a:xfrm>
            <a:off x="35496" y="6536377"/>
            <a:ext cx="2288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err="1" smtClean="0"/>
              <a:t>Source</a:t>
            </a:r>
            <a:r>
              <a:rPr lang="sk-SK" sz="1200" dirty="0" smtClean="0"/>
              <a:t>: </a:t>
            </a:r>
            <a:r>
              <a:rPr lang="sk-SK" sz="1200" dirty="0" err="1" smtClean="0"/>
              <a:t>Own</a:t>
            </a:r>
            <a:r>
              <a:rPr lang="sk-SK" sz="1200" dirty="0" smtClean="0"/>
              <a:t> marketing </a:t>
            </a:r>
            <a:r>
              <a:rPr lang="sk-SK" sz="1200" dirty="0" err="1" smtClean="0"/>
              <a:t>research</a:t>
            </a:r>
            <a:r>
              <a:rPr lang="sk-SK" sz="1200" dirty="0" smtClean="0"/>
              <a:t>  </a:t>
            </a:r>
            <a:endParaRPr lang="sk-SK" sz="1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0"/>
            <a:ext cx="3116263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0"/>
            <a:ext cx="29718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0"/>
            <a:ext cx="3059112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 cstate="print"/>
          <a:srcRect l="42673" b="10370"/>
          <a:stretch>
            <a:fillRect/>
          </a:stretch>
        </p:blipFill>
        <p:spPr bwMode="auto">
          <a:xfrm>
            <a:off x="2339975" y="6237288"/>
            <a:ext cx="183832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7" cstate="print"/>
          <a:srcRect l="22482"/>
          <a:stretch>
            <a:fillRect/>
          </a:stretch>
        </p:blipFill>
        <p:spPr bwMode="auto">
          <a:xfrm>
            <a:off x="0" y="6248400"/>
            <a:ext cx="23590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8" cstate="print"/>
          <a:srcRect l="29407"/>
          <a:stretch>
            <a:fillRect/>
          </a:stretch>
        </p:blipFill>
        <p:spPr bwMode="auto">
          <a:xfrm>
            <a:off x="6604000" y="6237288"/>
            <a:ext cx="2540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0200" y="6237288"/>
            <a:ext cx="287972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Nadpis 1"/>
          <p:cNvSpPr txBox="1">
            <a:spLocks/>
          </p:cNvSpPr>
          <p:nvPr/>
        </p:nvSpPr>
        <p:spPr>
          <a:xfrm>
            <a:off x="395536" y="1700808"/>
            <a:ext cx="8229600" cy="6340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Food image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7" name="Zástupný symbol obsahu 2"/>
          <p:cNvSpPr txBox="1">
            <a:spLocks/>
          </p:cNvSpPr>
          <p:nvPr/>
        </p:nvSpPr>
        <p:spPr>
          <a:xfrm>
            <a:off x="467544" y="2492896"/>
            <a:ext cx="8229600" cy="182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Spontaneous association of the term „Slovak and foreign food“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Typical food and preference of food from selected countries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Image of Slovak and foreign foods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16263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0"/>
            <a:ext cx="29718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0"/>
            <a:ext cx="3059112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 cstate="print"/>
          <a:srcRect l="42673" b="10370"/>
          <a:stretch>
            <a:fillRect/>
          </a:stretch>
        </p:blipFill>
        <p:spPr bwMode="auto">
          <a:xfrm>
            <a:off x="2339975" y="6237288"/>
            <a:ext cx="183832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 cstate="print"/>
          <a:srcRect l="22482"/>
          <a:stretch>
            <a:fillRect/>
          </a:stretch>
        </p:blipFill>
        <p:spPr bwMode="auto">
          <a:xfrm>
            <a:off x="0" y="6248400"/>
            <a:ext cx="23590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8" cstate="print"/>
          <a:srcRect l="29407"/>
          <a:stretch>
            <a:fillRect/>
          </a:stretch>
        </p:blipFill>
        <p:spPr bwMode="auto">
          <a:xfrm>
            <a:off x="6604000" y="6237288"/>
            <a:ext cx="2540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0200" y="6237288"/>
            <a:ext cx="287972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9668" name="Group 884"/>
          <p:cNvGraphicFramePr>
            <a:graphicFrameLocks noGrp="1"/>
          </p:cNvGraphicFramePr>
          <p:nvPr/>
        </p:nvGraphicFramePr>
        <p:xfrm>
          <a:off x="1043608" y="1772816"/>
          <a:ext cx="7334250" cy="3840480"/>
        </p:xfrm>
        <a:graphic>
          <a:graphicData uri="http://schemas.openxmlformats.org/drawingml/2006/table">
            <a:tbl>
              <a:tblPr/>
              <a:tblGrid>
                <a:gridCol w="1592262"/>
                <a:gridCol w="636588"/>
                <a:gridCol w="835025"/>
                <a:gridCol w="636587"/>
                <a:gridCol w="709613"/>
                <a:gridCol w="636587"/>
                <a:gridCol w="806450"/>
                <a:gridCol w="636588"/>
                <a:gridCol w="844550"/>
              </a:tblGrid>
              <a:tr h="2746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Food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Slovakia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Czech Republic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Poland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Hungary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27463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count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share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count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share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count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share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count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share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Dairy products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1119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59,2%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109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8,2%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101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10,3%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0,3%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Meat products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51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2,7%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79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5,9%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71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7,2%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545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41,8%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Bakery products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62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3,3%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19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1,4%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9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0,9%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7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0,5%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Sweets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72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3,8%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96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7,2%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664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67,8%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10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0,8%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Alcoholic drinks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416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22,0%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869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65,1%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46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4,7%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257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19,7%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Nonalcoholic drinks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136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7,2%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63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4,7%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31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3,2%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7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0,5%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Fruit/vegetables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35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1,8%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15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1,1%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58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5,9%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363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27,8%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Total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1891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100%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1335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100%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980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100%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1305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100%</a:t>
                      </a:r>
                      <a:endParaRPr kumimoji="0" lang="en-US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18581" name="Oval 875"/>
          <p:cNvSpPr>
            <a:spLocks noChangeArrowheads="1"/>
          </p:cNvSpPr>
          <p:nvPr/>
        </p:nvSpPr>
        <p:spPr bwMode="auto">
          <a:xfrm>
            <a:off x="4716016" y="3933056"/>
            <a:ext cx="792163" cy="4318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8582" name="Oval 876"/>
          <p:cNvSpPr>
            <a:spLocks noChangeArrowheads="1"/>
          </p:cNvSpPr>
          <p:nvPr/>
        </p:nvSpPr>
        <p:spPr bwMode="auto">
          <a:xfrm>
            <a:off x="6084168" y="3645024"/>
            <a:ext cx="792163" cy="4318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8584" name="Oval 878"/>
          <p:cNvSpPr>
            <a:spLocks noChangeArrowheads="1"/>
          </p:cNvSpPr>
          <p:nvPr/>
        </p:nvSpPr>
        <p:spPr bwMode="auto">
          <a:xfrm>
            <a:off x="7596336" y="2924944"/>
            <a:ext cx="792162" cy="4318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8585" name="Oval 879"/>
          <p:cNvSpPr>
            <a:spLocks noChangeArrowheads="1"/>
          </p:cNvSpPr>
          <p:nvPr/>
        </p:nvSpPr>
        <p:spPr bwMode="auto">
          <a:xfrm>
            <a:off x="3275856" y="2636912"/>
            <a:ext cx="792162" cy="4318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8586" name="Rectangle 885"/>
          <p:cNvSpPr>
            <a:spLocks noChangeArrowheads="1"/>
          </p:cNvSpPr>
          <p:nvPr/>
        </p:nvSpPr>
        <p:spPr bwMode="auto">
          <a:xfrm>
            <a:off x="1619672" y="1124744"/>
            <a:ext cx="60837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 smtClean="0">
                <a:solidFill>
                  <a:schemeClr val="accent2"/>
                </a:solidFill>
                <a:latin typeface="Comic Sans MS" pitchFamily="66" charset="0"/>
              </a:rPr>
              <a:t>Associations to „typical products“ from V4 countries</a:t>
            </a:r>
            <a:endParaRPr lang="en-US" sz="18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1059545" y="5733256"/>
            <a:ext cx="2288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err="1" smtClean="0"/>
              <a:t>Source</a:t>
            </a:r>
            <a:r>
              <a:rPr lang="sk-SK" sz="1200" dirty="0" smtClean="0"/>
              <a:t>: </a:t>
            </a:r>
            <a:r>
              <a:rPr lang="sk-SK" sz="1200" dirty="0" err="1" smtClean="0"/>
              <a:t>Own</a:t>
            </a:r>
            <a:r>
              <a:rPr lang="sk-SK" sz="1200" dirty="0" smtClean="0"/>
              <a:t> marketing </a:t>
            </a:r>
            <a:r>
              <a:rPr lang="sk-SK" sz="1200" dirty="0" err="1" smtClean="0"/>
              <a:t>research</a:t>
            </a:r>
            <a:r>
              <a:rPr lang="sk-SK" sz="1200" dirty="0" smtClean="0"/>
              <a:t>  </a:t>
            </a:r>
            <a:endParaRPr lang="sk-SK" sz="1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latin typeface="Comic Sans MS" pitchFamily="66" charset="0"/>
              </a:rPr>
              <a:t>Marketing research</a:t>
            </a:r>
            <a:endParaRPr lang="en-US" sz="32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5362" name="Picture 2" descr="http://finntrack.co.uk/images/research_defined.gif"/>
          <p:cNvPicPr>
            <a:picLocks noChangeAspect="1" noChangeArrowheads="1"/>
          </p:cNvPicPr>
          <p:nvPr/>
        </p:nvPicPr>
        <p:blipFill>
          <a:blip r:embed="rId2" cstate="print"/>
          <a:srcRect t="9434"/>
          <a:stretch>
            <a:fillRect/>
          </a:stretch>
        </p:blipFill>
        <p:spPr bwMode="auto">
          <a:xfrm>
            <a:off x="971600" y="1268760"/>
            <a:ext cx="6960150" cy="3816424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179512" y="6309320"/>
            <a:ext cx="4403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err="1" smtClean="0"/>
              <a:t>Source</a:t>
            </a:r>
            <a:r>
              <a:rPr lang="sk-SK" sz="1200" dirty="0" smtClean="0"/>
              <a:t>: http://www-rohan.sdsu.edu/~renglish/370/notes/chapt08/</a:t>
            </a:r>
            <a:endParaRPr lang="sk-SK" sz="1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0"/>
            <a:ext cx="3116263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0"/>
            <a:ext cx="29718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0"/>
            <a:ext cx="3059112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 cstate="print"/>
          <a:srcRect l="42673" b="10370"/>
          <a:stretch>
            <a:fillRect/>
          </a:stretch>
        </p:blipFill>
        <p:spPr bwMode="auto">
          <a:xfrm>
            <a:off x="2339975" y="6237288"/>
            <a:ext cx="183832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7" cstate="print"/>
          <a:srcRect l="22482"/>
          <a:stretch>
            <a:fillRect/>
          </a:stretch>
        </p:blipFill>
        <p:spPr bwMode="auto">
          <a:xfrm>
            <a:off x="0" y="6248400"/>
            <a:ext cx="23590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8" cstate="print"/>
          <a:srcRect l="29407"/>
          <a:stretch>
            <a:fillRect/>
          </a:stretch>
        </p:blipFill>
        <p:spPr bwMode="auto">
          <a:xfrm>
            <a:off x="6604000" y="6237288"/>
            <a:ext cx="2540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0200" y="6237288"/>
            <a:ext cx="287972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0727" name="Group 919"/>
          <p:cNvGraphicFramePr>
            <a:graphicFrameLocks noGrp="1"/>
          </p:cNvGraphicFramePr>
          <p:nvPr/>
        </p:nvGraphicFramePr>
        <p:xfrm>
          <a:off x="683568" y="1988840"/>
          <a:ext cx="7756843" cy="3596640"/>
        </p:xfrm>
        <a:graphic>
          <a:graphicData uri="http://schemas.openxmlformats.org/drawingml/2006/table">
            <a:tbl>
              <a:tblPr/>
              <a:tblGrid>
                <a:gridCol w="1897380"/>
                <a:gridCol w="636588"/>
                <a:gridCol w="903287"/>
                <a:gridCol w="719138"/>
                <a:gridCol w="720725"/>
                <a:gridCol w="719137"/>
                <a:gridCol w="720725"/>
                <a:gridCol w="647700"/>
                <a:gridCol w="792163"/>
              </a:tblGrid>
              <a:tr h="2603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Food</a:t>
                      </a:r>
                      <a:endParaRPr kumimoji="0" lang="en-US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Slovakia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Czech Republic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Poland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Hungary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26035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count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share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count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share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count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share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count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share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Dairy products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670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33,2%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127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11,1%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12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5,7%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_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_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Meat products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131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6,5%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74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6,5%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3,7%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254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64,8%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Bakery products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18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0,9%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_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_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_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_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_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_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Sweets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722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35,8%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327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28,7%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177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83,2%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_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_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Alcoholic drinks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264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13,1%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535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46,9%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3,7%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128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32,7%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Nonalcoholic drinks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152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7,5%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44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3,9%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_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_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_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_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Others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61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3,0%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33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2,9%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3,7%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10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2,5%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Total </a:t>
                      </a:r>
                      <a:endParaRPr kumimoji="0" lang="en-US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2018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100%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1140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100%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213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100%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392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100%</a:t>
                      </a:r>
                      <a:endParaRPr kumimoji="0" lang="en-US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19593" name="Rectangle 909"/>
          <p:cNvSpPr>
            <a:spLocks noChangeArrowheads="1"/>
          </p:cNvSpPr>
          <p:nvPr/>
        </p:nvSpPr>
        <p:spPr bwMode="auto">
          <a:xfrm>
            <a:off x="2987824" y="1052736"/>
            <a:ext cx="37689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b="1" smtClean="0">
                <a:solidFill>
                  <a:schemeClr val="accent2"/>
                </a:solidFill>
                <a:latin typeface="Comic Sans MS" pitchFamily="66" charset="0"/>
              </a:rPr>
              <a:t>Knowledge of brands</a:t>
            </a:r>
            <a:endParaRPr lang="en-US" sz="28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9594" name="Oval 910"/>
          <p:cNvSpPr>
            <a:spLocks noChangeArrowheads="1"/>
          </p:cNvSpPr>
          <p:nvPr/>
        </p:nvSpPr>
        <p:spPr bwMode="auto">
          <a:xfrm>
            <a:off x="3203848" y="3861048"/>
            <a:ext cx="792162" cy="4318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9595" name="Oval 911"/>
          <p:cNvSpPr>
            <a:spLocks noChangeArrowheads="1"/>
          </p:cNvSpPr>
          <p:nvPr/>
        </p:nvSpPr>
        <p:spPr bwMode="auto">
          <a:xfrm>
            <a:off x="4788024" y="4221088"/>
            <a:ext cx="792162" cy="4318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9596" name="Oval 912"/>
          <p:cNvSpPr>
            <a:spLocks noChangeArrowheads="1"/>
          </p:cNvSpPr>
          <p:nvPr/>
        </p:nvSpPr>
        <p:spPr bwMode="auto">
          <a:xfrm>
            <a:off x="6300192" y="3861048"/>
            <a:ext cx="792162" cy="4318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9598" name="Oval 914"/>
          <p:cNvSpPr>
            <a:spLocks noChangeArrowheads="1"/>
          </p:cNvSpPr>
          <p:nvPr/>
        </p:nvSpPr>
        <p:spPr bwMode="auto">
          <a:xfrm>
            <a:off x="7668344" y="3212976"/>
            <a:ext cx="792163" cy="4318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5" name="BlokTextu 14"/>
          <p:cNvSpPr txBox="1"/>
          <p:nvPr/>
        </p:nvSpPr>
        <p:spPr>
          <a:xfrm>
            <a:off x="699505" y="5661248"/>
            <a:ext cx="2288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err="1" smtClean="0"/>
              <a:t>Source</a:t>
            </a:r>
            <a:r>
              <a:rPr lang="sk-SK" sz="1200" dirty="0" smtClean="0"/>
              <a:t>: </a:t>
            </a:r>
            <a:r>
              <a:rPr lang="sk-SK" sz="1200" dirty="0" err="1" smtClean="0"/>
              <a:t>Own</a:t>
            </a:r>
            <a:r>
              <a:rPr lang="sk-SK" sz="1200" dirty="0" smtClean="0"/>
              <a:t> marketing </a:t>
            </a:r>
            <a:r>
              <a:rPr lang="sk-SK" sz="1200" dirty="0" err="1" smtClean="0"/>
              <a:t>research</a:t>
            </a:r>
            <a:r>
              <a:rPr lang="sk-SK" sz="1200" dirty="0" smtClean="0"/>
              <a:t>  </a:t>
            </a:r>
            <a:endParaRPr lang="sk-SK" sz="1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latin typeface="Comic Sans MS" pitchFamily="66" charset="0"/>
              </a:rPr>
              <a:t>Slovak food brands</a:t>
            </a:r>
            <a:endParaRPr lang="en-US" sz="32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3074" name="Picture 2" descr="http://static.etrend.sk/uploads/tx_media/2010/10/Figaro-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1296144" cy="1296144"/>
          </a:xfrm>
          <a:prstGeom prst="rect">
            <a:avLst/>
          </a:prstGeom>
          <a:noFill/>
        </p:spPr>
      </p:pic>
      <p:pic>
        <p:nvPicPr>
          <p:cNvPr id="3076" name="Picture 4" descr="http://foodblog.sk/images/articles/sedita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052736"/>
            <a:ext cx="990293" cy="778396"/>
          </a:xfrm>
          <a:prstGeom prst="rect">
            <a:avLst/>
          </a:prstGeom>
          <a:noFill/>
        </p:spPr>
      </p:pic>
      <p:pic>
        <p:nvPicPr>
          <p:cNvPr id="3078" name="Picture 6" descr="https://encrypted-tbn1.google.com/images?q=tbn:ANd9GcRFJ7g1J9Sn_cxfMgOhMK3g7NWSuBoPObIOm6wA1eoLwQcG4skW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980728"/>
            <a:ext cx="1035564" cy="936104"/>
          </a:xfrm>
          <a:prstGeom prst="rect">
            <a:avLst/>
          </a:prstGeom>
          <a:noFill/>
        </p:spPr>
      </p:pic>
      <p:sp>
        <p:nvSpPr>
          <p:cNvPr id="3080" name="AutoShape 8" descr="data:image/jpeg;base64,/9j/4AAQSkZJRgABAQAAAQABAAD/2wCEAAkGBhQSERQUEhIUFRUUFBgUFRgXGBUXFRcXFxQVFhgXFRgXGyceGhwjGRcUHy8gIycpLCwsGB4xNTAqNSYrLykBCQoKDgwOGg8PGjAlHyQsLSwsMCwpKSwsKiwsLCwsLywsLCwsLDAsLywsLCwsLC0sLCwsLCwsLCwsLCwsLCwsLP/AABEIALcBEwMBIgACEQEDEQH/xAAcAAEAAgIDAQAAAAAAAAAAAAAABgcBBQMECAL/xABNEAABAwIDBQQECwUECAcBAAABAAIDBBEFEiEGBzFBURNhcYEiMpGhFCMzQlJicnOCsbI0kqKzwTVDo9EVFyQlRGOD8FOTwsPS4fEW/8QAGwEAAQUBAQAAAAAAAAAAAAAAAAIDBAUGAQf/xAA5EQABAwIEAgYHCAIDAAAAAAABAAIDBBEFEiExQWETIjJRcYEGFSORobHBFDNCUlOS0eEk8BY0Yv/aAAwDAQACEQMRAD8AvFERCERFhCFlFglazGNpKelbmqJ44geAcfSP2Wj0neQQNdkLaLF1WeJ77Yy7s6KmlqH8BcFgPg1odIfNoWskrMdrOLmUbDyFmOtb8cnPq3ySZnxwC8zw3xP0SQc3ZF1bNTWMjF5HtYOriGj2lRjEN6WHRX/2pshHKIOkv4OaMvvUIh3Ute7PV1c07zxtpf8AHIXOPlZb+h2FoovVpmOPWTNKf4yR7lTTekFBFo0l55Cw95T7aeV3Cy6s+/OEuy09JPMb9WN8NG53DzAXWfvExeX5DDAwHgXtkPveWBS6GIMFmNDR0aA0exui+7Kqk9K/0oR5kn5WTooz+J3uUKdWbQS/3kEIPTsNP4ZD71xnZrF5PlMVLb8mulPua1g96nKKC/0prT2Q0eDf5unBRR8b+9QI7tqh/wApik5Pd2pHvmXFPumu12Wtlc+xy5x6OblmIcXAd4VhImf+S4je/SfBv8JX2OLuUQ2H3hywS/AMTu17bMjledfqtldwIOmWTgefVWqCq/2p2Uirosr/AEXt+TkAu5t+RHzmHm3zGq0mxe3UtDMKDEzZrbCKYm4aPm5nn1oyNA/lwPdtMOxKLEmXbo8bt7+Y5cuCgyRmE2O3Aq3UXy1yyrBJWUREIRERCEREQhEREIRERCEREQhEREIRERCERYJWn2k2sp6GPPUSBt/VYNZHkcmN4nx4DmV0AnQIvZbi6iu0+8ijortfJnkHGOOznj7ZuGs/EQe5QSq2oxLFyW0rTSUtyC+5BcOBvIBdx+rHa3AkrbbP7vKams5ze3l455ACAerI9QPE3Peq6txOlodJXZnflbv5nYJTI3ydkad5Wum2sxbEv2WMUkBPyhNnEfeObc/9NvnzX3hu62EOz1UslTIdXXJa0nvNy93m4eCmyLH1npJVzdWLqN5b+/f3KZHSMGrtSuvQ4fHC3LFGyNvRjQ3221PmuwiLOPe55zONzz1UwADZEREldRERCEREQhEREIRafafZmOthLH6OFzG+2rHf1adAR07wFuET0E8kEgkjNiNkhzA8WKr7Z/eTPhYdSV0L5eysInNIzBnIXfbOy1i13G2h4ab6HfrSH1qepb4CJ3/rC5drtk2V0VtGysuYn24dWu6sPuOo76UrKN8Ujo5Wlj2GzmnkePmDcEHmDdes4NX0+KR3Okg7Q+o5KjqGPgPJXvR75cOf6z5Y/txPPvjzD3rcUm8LD5PVrYPBzww/x2XmpCrs0TOBTAnK9YUtbHILxvY8dWuDh7QVzXXkqGQsN2EtPVpLT7W6re4ft9XwWyVkthyeRKPZIHJl1E7gUsTjiF6YusqkcM351LbCenilHMsLone/ML+xTTCN8VBNYPe+nd/zW2b++27fbZR308jNwnBI08VOkXBSVrJWh8b2vadQ5rg5p8CNFzJhOLKIiEIiIhCIiIQiIiEKvNtN6TYHGmoh29STk9H0mRuOltPXf9UaDmRwOhwbYJ8snwnE3maZxv2ZILR0EltDb6DbNHepTtPunpKq72N+DynXNEAGuJ5vj9UnncWPeobPW4lhBtVsNVTDQSgkkD7w6tNvmyacgVExKOplgyUTgDx/MeQO3yXIy0PvJt8FYLW2AAAAAsABYAdABwCytbgm0UFWzNBIHW9Zp9F7PtNOoHfw6FbJeVTRSRPLJQQ7jdXLXAi7dkRETSWiIiEIiIhCIiIQiIiEIiIhCIiIQiie3exoq4+0iAFRGPR4DtGj+7cev0T104FSxFKo6uWjmE0RsR/tim5I2yNyuXnAtIJBBBBsQdCCNCCDwN0Vnbydjc4dVwN9NovO0fOaB8oB9IW16gX4g3rAL2vC8SjxCASs34juKzk8JidlKyiIrNMIiIhC7OG4pNTvzwSvid1Y4tv9oDRw7iCrB2f33Tx2bVxtmbzfHZko7y31HfwqtUTT4mP7QS2vLdl6a2c2zpa4f7PMHOAuY3ejI3xYdbd4uO9bwFeSo3lrg5pLXNN2uBIcD1BGoPgrH2R3yzQ2jrQZ4+AkFu2b9ocJB7D4qvloy3VmvzUhkwO6u9F0cJxqGpiEsEjZGO4Fp59COLT3GxXeUHZSEREQhEREIWF8SwhwIcAQRYgi4IPEEHiuRdbEMQZBG+WVwZHG0ue48AB/3wQhVpttu3hpw6to5xRvju8guLYj3MIuWE8MoBB4WWq2X3oNfaOtsx3ASgWjP3g+YfrcPBRbbnbiTEZrm7IGH4qPpyzv6vP8INhzJjSeqsHhrostQNeB4jzUdtQY3XYvRzXAgEEEEXBGoIPAgjiFlUhsvttNRHKPjIb6xOJsOpjPzD7jzCuvAZxVwsmjzCN4uC9padNDoePA6jToV5xiPo5V0koa0ZmnYj69yt4atkg7iuRF2oqaNxsyeNx6AtJ9gK68jC0kHiFU1WH1FKAZW2B5g/JSGyB2gXyiIoKcRERCEREQhEREIRERCEREQhFUW8PY74M/t4W/ESO9IDhFIfm2HBjje3Q3HRW6uKqpWyMcyRocx7S1zTwIPEK3wjFJMOnEjeye0O8fyOCjVEAmbbjwXnVFutrNmXUU5YbmN13Qv+k3ofrNvY+3nppV7VT1EdRG2WM3B1CzjmlhsURET6SiAXIA1J0AGpJ6ADUlbbZbZ19dVMgYcua7nu45I22zOtzOoAHUhWc7GKPC7w0NO2SVoyyTP1OYaEFwF3ajUNs0cB3Q6msZTjrbqXTUklS7KwKt6LYWvmF46Ocgi4LmiMW7jKWrGIbD10DS6WjmDRqSA2QDx7NzrKZ1W31a837bJ3Rsa0e8E+9fWH7wquJwLpO1aNS14bqOdnNAIPt8FVeuATsrg4BNlvcKA7PbST0Uolp5Mp+c06xyDo9vA+PEcir62H2/hxFhA+LmYAZIidftMPzmX58RzAVZb28Eijkp6qBuRtYxz3tsAM4DHZrDQEh+tubb8SoNQ10kMjJYnlkjDdrm8Qf6gjSx4jRWjo21DA8bqkzGJ2Ur1iiiO77btuIQnMA2eOwlYOBvwkZfXKTfTkdOl5cqpzS02KlA3FwiIi4urDiqN3v7Z/CJvgkTviYHfGEfPmFxbvay9vtX+iFaW3mPmjoZpmn08uSL7x5ytPkTm/CvNP8A33nvKnUcWY5zwUeZ9hZF3cIwWaqk7KnjdI/mBwaPpPcdGjvK59lsF+GVkFPmyiV9nEcQ1rS91u/K0gd5CtHGtpWUOejw+FsIYcr5LXJdYElt9S7W2Z1zpp1T9XWNpxzSqOjfVOysXRw7YiiwxrZcQcKioPpMhaLxgjo0+tb6T7DoOvT2h2znq7tJ7OLlGzgR9d3F2nLQdy0cspc4ucS5zjdziSXE9STqV8rLVFZJMdStrR4XFTC5F3LZbKtAraawA+PZ+atvEInGQ2aTw4A9FS9NUuje17DZzHBzTpoRqNDxUh/1jVv/AIrP/Laq+op46mHopCRrfTwXK2klllD47bW1U+dGRxBHiCvla7YfaKasbUNnLXZAwts0N9bPfhx1aFuKakLhmJDWjUk93Hjp5rN1eEOZIxkF3Zh8t1UvJjcWSbhcF19NjJ4AnwBK1GJbf0sBywMM7h864Ed/tG9/whaCp3oVbvVELB3NLj7XOUuPAGj76TXuAv8AFPMp6iTVrNOenwU3MLvou9hXwoNFvKrRxdE7uMf+RC32Fbx4ZiG1cYiJ4SNN2efzm+Oo6kJUmAxkeyk15j6hdkpqiMXc245FbtFz1NNlsQczTwKxTUpfw0A4lUBopxN0GXrdyj525c3BcKBdTENq6GnuC8zPGhaz0tehOjPetBWb05OEFPHGOryXH2NsPeVcxYA7eZ4HIan+E6yKaXsMPnopY6Iji0jyK+VH9kduKmoq2xTdm5j2u4Ny2LWF2hvrwtY9VvsdxunoReS75HXLYxa9u++gHefK6ck9HySDE/q8SeCQ9skcnROHW4WXI2MngCfALDmEcQR4iyhdZvPqnH4tsUTeQyl58yTb3LkoN6E4daeOOVh45RkeB3akHwICX6hhtYSG/hopBpKoDNlHhfVbzaLAY6yB0Mml/SY61yx4BDXD26jmCVRuI4XJBM6CRp7Vptlbd2a/qlltXAjUL0dTMinY2aJ47JwzX4Wtx48Lag34WUXxneDFC8ijiZI8DIZnDQgE6Nt6The/MDpdXeBGqw0vjmt0fDXj3jl3qqkpTVutGOsN+Xiqg/8A5qrtf4JU269jL/8AFa97SHFpBDhxaQQ4eLTqPNWqN5dbe+eK3Ts9Pzv7134cepsTAp8QgYHu9GOZulnHhlcfSYSeVy08CtPFizHOsQm5sFqIm5t/BRDc/irIcRAkNu2idC0/XLmPaPPKR42Wyx3ZSogleDFI5heS17WlwIJJF8oNj1BWiq92lSMQdRMAf6IkbI7RnYk2Ej7cDcFpaNSRporTwrEo8Mj7KqxJ9S9oAyZWucy3IZQX/vuKRiMcctnZkYXUTU7iGNvdV1Bgs7/Vp5j/ANN/9RZSjAt20riH1Vo4xqWA3kcBrY5bho9pXfr97PKCnPjI638LL/mFppt5tYdQYRzsIyfeXKmAgadTdaN76+ZtmtDfPVRXeTtY2tqQ2JpbBTAxRgtLSTpncWnVo9FoAOtm8r2USVk75aZrhQ1QaGyTxO7S3OzYnNueJtncLnlboq2WvpiDEMqw0wIeQV38CxuWknZPCbPYeHJzTbMx3cR/Q8QvTGBYyyqp454jdkrcw6jkWnvBuD3heWFam43aAh81G46OHbx9xFmyDzGR3k5M1kWZucbhLhfY2VxosXRVKlqp9/GIehSwg6OfJKfwNDG/zHexVCrM37g/CqXp2L/b2gv/AEVZq6pRaIKDL2lttksaFJWwVDgXNjf6QHHK5rmOsOZAcSB3K0ZKHC66ozx4h8ZUOuIwW5i62oDXNzDQc1TCkW7v+1KP74/y5E3V0rJhmdwT9LUyQO9mbXW7x/DBT1MsLXFwjcACbXILQ7W3j7lr1vduf7QqPtt/lsWiWNeLOIXotM4vhY525A+S7OGUXbTRRXy9o9rL2va542UrrNi6KJ5ZLisUbxa7Xuga4XFxdrpARpqo9sv+20337PzWs3rn/e1R4RfyWKzw6lZUXDlRYxWzU72iM20Vo7Gw0cBljp6yOplkyl2R8biGjQEBhOgzG5vzWj3lY28zfBW+jFG1pcBpncRmF+oAtp1v3KpcPxGSCVk0Ti18bszT/Q9QeBHMK7MNpqXHIW1NpIZW/Fy5baObrlu5pa4WNwRrY2NuCfq6F0Q6h02H1HmqqhrmmfpJ9Sq/oKF80jYoxme82A/MnoALklWdT7vaMM7Fwc6Ut1kzEEHq0A2HcLctV2qDD6HDQbysY9wsXSPaZCOgHIdwC+W7X0DHZvhOY+Dze/g1VhjfGWhtjc63Ow5c1ZVNbLUH2QcGjaw3KqWogLHuYeLHOYfFri0+8L4XaxWpEk80jb5Xyve2+hs5xIuPBdVRja+i0jCS0E72VkbuMQMtLNA437Egsvya65A8A5rrePctvjdFJPQSRQG0hIJF7FzQ4Etv9Zoso3up+Uq/uo/1SqW4e60jbdbeSiVM4gqYHkdoFp8LrLVTck7y3gQfhdUw6MtJaRYtJBB0IINiCOVlhbzbiENxCoA5ua7zdGwn33PmtGpjxlcQtPDJ0jGv7wCuxh2IvglbLGQHsvYkAjUEEEHlYlYrqiSR5klLi+TUucLZrC2mg0AsLDotlsbRCWugY4AtzFxB4HIxzhcc9QFZW1lI2opKkOaC6JrnxnmHNbcEdOBHgU40XaATvew8BdV9RVtgnaMuttTxAuqcRETKtF3qWtqHRmmjMjmPdmMTAXZjz0AvbhccF1qilfG7LIx7HcbPa5p8bOAKn+6+ENgqZQBnzBgPQBgdbwu66+t5tOH01PMR6QeWE9zmuNvay/mndD1Seta/K17KpFaG1PRBosTa/G9lXKEIiaVsrpw2Z1RQMe0hs8tNlDuBz5CL342zXKp6uw2SB+SaNzHcbO594PBwvzW/23qnxYPhjo3uY8Ste1zSQ4HspeBH2l3Nrql02GYbO85nvY0uPUuhDnHzLVb1MF4BJdZXDqnoqp0IGhP8qGLDuBWVh3A+CqFqlIt7v7Jhf3bv5UCrFWdvd/ZML+7d/KgVYrb0f3IXmNT965Fvtga8w4lSPva8zYz4S3jN/wB8HyWhXdwNpNVTgcTUQgePasUl4u0jkmG7heqERFn1Yqrd+2Gkw004Hycjo3dwkaCCfxMt+JU4vT21uBCso5oDoXs9A/Re30mH94DyuvMcsTmuLXtLXNJa5puC1wNiDfmCCFa0b7sy9yhzNsbr5Ui3d/2pR/fH+XIo6t3sPVCPEqNzuAqGNJ5eneP83hSpOwfBNN3Cl23H9oVH22/y2LRqQ7wKcsxCa49fI8d4LAPzaR5KPLCS9s+K9MpDeBlu4fJbPZj9tpvv2fq//F0d6FK+TGZmMY573iLKxoLnOHZN1a0XJ4FfEchaQ5psWkEEcQQbgjwKmX+tKfJbsYs+W2f0uPXL/S9lOoKttPclVOLYfJVOaY1DdnN2tTNVxxVEMsEZBke8i3oNtdrXC4DiS0WvcXJtopbtJtfkHwWhtDBF8XePQutcEMI4NvzGpNzfruti9pqipjqmyuzuZHnY4BoILg8ZfRAHEXHmq1ZwHgPyTtbWulaCNExhmGtjleJNS23hqs9/M8evmVI9ndh5quMyBzY2XIaXAkuIuDYA8AdLnv6KOK0di9paYUcLJJo4nw3a5rnBpNs1iL+tcG+l1XQtDndZW2ITSwxAxd/uVa19E6GWSJ1s0byw24Gx4juPFcC7uN1wmqZpW8JJHObfjlvYX8gF0k24C5AU2MksBdvZTrdR8pVfdRfqmUtoR8Yzx/oqw2X2iNHMZA3O1zcj23tcXuCD1B/Mq18JkZPHDURtLGvbmLTpbQ9NOP8Amo1TRuqXRPZ+A6jlcLOYix0crnEaO29yq3bl98QqO5zR7ImLRLYbQ1glq55Gm7XSuLT1aDlaR4gBa9SpNXnxV/TDLE0HuCku7kf7wj+xJ+hWFir7Utaf+XJ+hyrnYCoDMQhzG2bOweLmG3v081YW1LuyoawusM7HNb3lwytA8SUprC4xuGwLr/tVDiP/AGgO8N+apwIiJpaVWRu2/Yqn73/22Lk3h/2dF9+39Mq6u66cOiqYb+kSHgdQW5b+RHvHVcm8ycNpaeI+sZC8jnZrXX97wE5kPS9JwyEeeZZlw/zsv/oH4KuURE2tOpJvDjJwbDTY2a5mY8heFwFzyudF2MW1wPCyeTWD/BcFLcBhZV4ZBHZr2iMQyNOo9EZTm9gd5gqM7wJYooqWihdcUzbEXzFoDAxgcetsx68OqtH1RdCYi2wFrHgbj6LHUsJ+3XHeb8rXUMWHcCsoQqtbFSDe7+x4X927+VAqyVv47gpxbDaf4M9pnpG2dETYu9AMLfqk5AWk6Hhoqhc0gkEEEEggixBBsQQeBB0strQva6IALzKsY5kzgRxWFJN3GHGbE6VvJknbO7hEC/8AUGDzUbVwbjtnS1ktY8fKfFRX+g03e4dxfZv/AEynqh+SMnyTEbbuCtVFlFSKfdCqc3x7EZHGuhb6LiBUAcjwEvgdGu77HqrkXHPAHtLXAOa4FrgRcEEWIIPIhORyGN2YJLmhwsvJiA8wbEagjiCNQQpvvF3cuoHGaEF1K4+LoSfmu5lnR3keRMIV2x4kbcKA5pabFXJTVMeN0jHNc1tdTstI06Zup+w42cDrlJsVD6+gkgdlmjdG4fSFh5HgfEEqIUdY+F7ZInuje03a5pII9nLu4FT3Dt9NU1obUQw1AHM3jcftWBaT3hoVLVYXndmYr2hxh1O3I4XC1IeOoW6wfY+pqSMkRaw/PkBY23dfV3kPNcrt9Zb8lh0DD1L7/pjb+aj2Obzq+qBa6bsmHi2EdncdC+5efaFGjwd9+sVNl9ILj2bbeOqsE7X0WDujpWkzPc//AGqRtvi9CLuAvcg2+LGoF+fHV7T7GuYTPSjtqeT02mP0ywHW1m3zM6EeHLWpwFINmtuauh0glvHe5ieM8fflFwWfhI77qwmwxrow1vBVNNiksMpkOt913S4D/wC9F28NwqWodlhjc893qjvc46Aea2jN9Zd8rh8D3dc9vc6Nx966WK75quRpZAyKnadLtBe8fZLrNB78qrW4RITrsrh/pCMvVbr4rcYzu7nghEgcJSPlGsabtFr3HN4HOwv3KK5x1HtU/wB3m3LqmIte74+MDtAf7xvASjv5O6G3IhS74Y2+bsY83Wwv7bXVBPVwQyOinuxw4WJvzHin6fFJctyM3PbyVZ7ObFzVTgS10cPF0jgQSOfZg8T38Bx7lOdtKKU0LY6IEsYQx7WesY2tLcreouBcDUhbGeve/Qmw6D+pXHBUOZ6pt+ShevoGPyNacp3PHyCYlmlle2R1ursOCpqSMtNnAtPRwLSPIgL5zd6vD/Srjxa0oMT6Rs9id9Z0J/Gf2qcMTk/T+P8ASqPBsAqJ3t7GN41B7QgtYyx9bMbA242F1K959HUOljcGyOgazTKCWtfmdmLgOBtlsT3+cvlxN55geH+a+Ia97dAbjv1SfXdILxjNY8f6UV9VK+VspaNOHjzVKk246eOiN14anu1PlZXecUvxY0oMUtwY0JfrKh/UP7SpXrOT9P4/0q+2BwKo+FRzBj442XzucC0OaWn0QHWLrmx8ly7wNn6k1L5sjpInBuUsBcWAADKWjUa3N+BvxU3mr3u0JsO7RYgrXs0B06HVNHHKX7uxy9/Pw7lE+0zdN09he1rclSpNuOnjovqNhcbNBcejQXHyA1Ku44mTxYwp/pUj1WtCcOJ0Nr5z+1S/Wclvu/j/AEotsDs9Uxx1DnZou1jyxtdoc9jaQj5ttBrrp3BQOvwqaFxE0UjXX1JDiCeZz8HXPO6t2Sre43LjpwtpZc7MVeONj4j/ACSBjdI/qOuANjvfy4KLHVTRyOkyg5t+GypDOOoQOB4G/grvdXg+tEw+IH9QtdjOKVDIi6iggdIPmvu24+qW2F+42B6qRHXUUjg0S794I95Ul2KvAv0fx/pRXd7gc7agTua6KJjXZi+7M4LSLWNrgGziToLKs9qa5k1bUyxaxyTvc0jgRe2b8Vs3mtltRt7XVWaKoeY2g2fExpiHhJclx8CbcNOuqwDAJq2dsMDbuOpJ9Vjeb3nkB7TwF1uKGmFOzMSsrXVjquTNay7OyGy76+pbCy4b60rx8yPmftHVre834Ar0rQ0LIY2RxtysY0MaBwDWiwC1GyGyUWH04ij9Jx9KSQ2zSP6noBwA5DzJ36j1E3Su02CTGzIFhFlFGsnEREXULjmgDmlrgHNcCHAgEEHQgg6EEclTe3O6B8ZdNQNL2al0Hz29TET6zfqcRyvwV0FYsnI5XRm7UlzQ4WK8k25HiDY9QRxB6HuReidsN21NX3eQYp7aSsAuenaN4PHjr0IVM7T7AVdCSZY88Q/vo7uj/EOLPPTvKtYqlkmmxUN8Rao4iBFKTSIiIQiIiELs4ZiUlPKyWI2ew3HQjgWuHNpGhV6YBjsdXA2aPno5vNjxxa7+h5gg81QS3myG1LqGfNq6J9mzMHMDg5v1m3Nuuo5rL+kODDEIekjHtG7cx3fwptJUdE6x2KvNFxUtS2RjXxuDmPAc1w4EHgQuVeQuaWnKRqtACDsiIiSuoiIhCIiIQiIiEIiIhCIiIQiIiELSbSbIwVrfjBlkAs2Vts47jyc3uPkQoXQVVbgMjj2bJqaRwzECzXW0HpgZo3W0s67eNr8VZ6w9gIIIBBFiDqCDxBB4juWgwzHp6IdG7rM/KeHgeHyUSalbJqNCufZbbimr2XhfZ4F3xPsJG+Xzh9ZtwpDdVFjW7SNzu1onmmmabtDS4R3+qR6UR+zcdyYfvMraB7YcUgMjT6srMucgWBII9CTiOGU66rd0ddTVw/x3a/lO/wDfkq97XR9sefBW7dFpsN2rp6iJssUt2PFwcrwdCQQQRpYghFLylcuO9bpERcXUREQhF8ubdfSIQoTtDumoqm7msNPIdc0Vg0n60Z9E+QB71WuO7oa2nu6Nralg4GPSS2upjdrfh6pcvQCxlT7KiRnFNuja5eTKiB0biyRrmPHFrwWu/ddqvheq8SweGoYWTxMlb0e0O9l+HkoViu5ahluYu1pz9R2Zn7kl/cQprK1p7QsmDAeColFZOJ7japlzBPDKOj80T/DQOafaFGa/d1iMPrUcjh1jyyj2MJd7lJbPG7YpsxuHBRxFy1NI+M2kY9hH02uZ+oBcLXA8CD4ap0EFI2U03e7Z/BndhO74h7vRceETzzP1HHj0OvC6txecFYm7zbrLlpal3o6NgkPLkInnpyafI8lgfSbAOkvV041/EBx5j6q0o6rL7N/krLREXmyuUREQhEREIRERCEREQhEREIRERCEQLQ7QbaU1HcSSZpB/dx2c/wDFrZn4iPNRuFuJ4zpE34LSO0LiSA8X11tml8G5W9TzV7QYDU1lnEZWd5+g4qLLUsZoNT3LabTbxIac9nCBUT3yhrbljXdHFvrG/wA1uvUhfGzW7Sesk+FYsXG+rIL20uTaQDRjf+W3XU5jfRS7ZDd5TYeAWN7Sa1jK8DN3hg4Mb3DXqSpUGreUNBT0DbQDrcXHc+Hcq973Sm7/AHLiigDGhrQGtaAAALAAcAANAEXMimaouiIiFxEREIRERCEREQhEREIRYLVlEIXw6MHQi46HUexa2r2VpJflKSnf9qKMn22W1RdBI2XLKKy7rsNd/wAHGPsmRn6XBarFdzFC+N4iY+J5aQx3aSPa13IljnG46hT9YKUJHjiuZQeCqDZraaWnm/0fiPoyts2KQnR41yhzj6wIHov58DqpwuXbTYqHEYcknovbcxyD1mE8QfpNPNp8dCAVX+A7TTUc3wHE/RcNIpnE5XN4NzPNszTawf10dwusjjWBiS9TSjXdzR8x9QpcFRl6j/IqdoiLCqxRERC6iLIHRdarxCOIXlljj+29rf1FLbG5+jQSuEgbrsIo3WbxKGP/AIgP+6a5/vsG+9aZ+9MynLR0U0zuV7n+GIOPvCtIMEr5+zERzOg+Nkw6pjbxU8uuKsrY4W5pZGRt6vcGjyvx8lDosPx2s5Mo2HrlY638cn6VsMO3JxlwkraqWofzAJaD3Fzi55HgWq8p/RV29RIBybqfoFHdWfkb710sT3p0zDlga+oedBlGRhPcSMx8mlcEOD4ziXr2ooDy1Y4j7I+Nd+ItB/KzsG2XpqQWp4I4+VwLvPi913HzK2mVaOlwyjpNY47nvdqfdsFGfJI/tH3KFbM7p6Ols5ze3lGueUAtB6sj9UeJuR1U0ayy+kVi5xduUgADZEREldRERCEREQhEREIRERCEREQhEREIRERCEREQhEREIWFpNqtkoa+ExzDUXLHj143W4tP5g6EcVhEAkahFrqqX43X4S40krI6gNt2L3Ot6BvaxBzW0Pou1FiLkWXJHtziUmsdHDb7V/wA5gsounCaGX2r4Wlx33+V0100jTlDjZdyKTHphdkEDQfuNP3pHLnj2Vx6X16qKH8TAf8KI/miJn7JSxnqws/aEsOe4auK5BuirJf2nFHnqG9q72XkA9y71BuMo22Mss8p56tjB/dGb+JET4kLR1bDwAC5lHFSKg3bYfDbLSRuPWS8p/wAQlSKCnaxoa1rWtAsA0AADoANERcLidSUoABcgCyiLi6iIiEIiIhCIiIQiIiEL/9k="/>
          <p:cNvSpPr>
            <a:spLocks noChangeAspect="1" noChangeArrowheads="1"/>
          </p:cNvSpPr>
          <p:nvPr/>
        </p:nvSpPr>
        <p:spPr bwMode="auto">
          <a:xfrm>
            <a:off x="6350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82" name="AutoShape 10" descr="data:image/jpeg;base64,/9j/4AAQSkZJRgABAQAAAQABAAD/2wCEAAkGBhQSERQUEhIUFRUUFBgUFRgXGBUXFRcXFxQVFhgXFRgXGyceGhwjGRcUHy8gIycpLCwsGB4xNTAqNSYrLykBCQoKDgwOGg8PGjAlHyQsLSwsMCwpKSwsKiwsLCwsLywsLCwsLDAsLywsLCwsLC0sLCwsLCwsLCwsLCwsLCwsLP/AABEIALcBEwMBIgACEQEDEQH/xAAcAAEAAgIDAQAAAAAAAAAAAAAABgcBBQMECAL/xABNEAABAwIDBQQECwUECAcBAAABAAIDBBEFEiEGBzFBURNhcYEiMpGhFCMzQlJicnOCsbI0kqKzwTVDo9EVFyQlRGOD8FOTwsPS4fEW/8QAGwEAAQUBAQAAAAAAAAAAAAAAAAIDBAUGAQf/xAA5EQABAwIEAgYHCAIDAAAAAAABAAIDBBEFEiExQWETIjJRcYEGFSORobHBFDNCUlOS0eEk8BY0Yv/aAAwDAQACEQMRAD8AvFERCERFhCFlFglazGNpKelbmqJ44geAcfSP2Wj0neQQNdkLaLF1WeJ77Yy7s6KmlqH8BcFgPg1odIfNoWskrMdrOLmUbDyFmOtb8cnPq3ySZnxwC8zw3xP0SQc3ZF1bNTWMjF5HtYOriGj2lRjEN6WHRX/2pshHKIOkv4OaMvvUIh3Ute7PV1c07zxtpf8AHIXOPlZb+h2FoovVpmOPWTNKf4yR7lTTekFBFo0l55Cw95T7aeV3Cy6s+/OEuy09JPMb9WN8NG53DzAXWfvExeX5DDAwHgXtkPveWBS6GIMFmNDR0aA0exui+7Kqk9K/0oR5kn5WTooz+J3uUKdWbQS/3kEIPTsNP4ZD71xnZrF5PlMVLb8mulPua1g96nKKC/0prT2Q0eDf5unBRR8b+9QI7tqh/wApik5Pd2pHvmXFPumu12Wtlc+xy5x6OblmIcXAd4VhImf+S4je/SfBv8JX2OLuUQ2H3hywS/AMTu17bMjledfqtldwIOmWTgefVWqCq/2p2Uirosr/AEXt+TkAu5t+RHzmHm3zGq0mxe3UtDMKDEzZrbCKYm4aPm5nn1oyNA/lwPdtMOxKLEmXbo8bt7+Y5cuCgyRmE2O3Aq3UXy1yyrBJWUREIRERCEREQhEREIRERCEREQhEREIRERCERYJWn2k2sp6GPPUSBt/VYNZHkcmN4nx4DmV0AnQIvZbi6iu0+8ijortfJnkHGOOznj7ZuGs/EQe5QSq2oxLFyW0rTSUtyC+5BcOBvIBdx+rHa3AkrbbP7vKams5ze3l455ACAerI9QPE3Peq6txOlodJXZnflbv5nYJTI3ydkad5Wum2sxbEv2WMUkBPyhNnEfeObc/9NvnzX3hu62EOz1UslTIdXXJa0nvNy93m4eCmyLH1npJVzdWLqN5b+/f3KZHSMGrtSuvQ4fHC3LFGyNvRjQ3221PmuwiLOPe55zONzz1UwADZEREldRERCEREQhEREIRafafZmOthLH6OFzG+2rHf1adAR07wFuET0E8kEgkjNiNkhzA8WKr7Z/eTPhYdSV0L5eysInNIzBnIXfbOy1i13G2h4ab6HfrSH1qepb4CJ3/rC5drtk2V0VtGysuYn24dWu6sPuOo76UrKN8Ujo5Wlj2GzmnkePmDcEHmDdes4NX0+KR3Okg7Q+o5KjqGPgPJXvR75cOf6z5Y/txPPvjzD3rcUm8LD5PVrYPBzww/x2XmpCrs0TOBTAnK9YUtbHILxvY8dWuDh7QVzXXkqGQsN2EtPVpLT7W6re4ft9XwWyVkthyeRKPZIHJl1E7gUsTjiF6YusqkcM351LbCenilHMsLone/ML+xTTCN8VBNYPe+nd/zW2b++27fbZR308jNwnBI08VOkXBSVrJWh8b2vadQ5rg5p8CNFzJhOLKIiEIiIhCIiIQiIiEKvNtN6TYHGmoh29STk9H0mRuOltPXf9UaDmRwOhwbYJ8snwnE3maZxv2ZILR0EltDb6DbNHepTtPunpKq72N+DynXNEAGuJ5vj9UnncWPeobPW4lhBtVsNVTDQSgkkD7w6tNvmyacgVExKOplgyUTgDx/MeQO3yXIy0PvJt8FYLW2AAAAAsABYAdABwCytbgm0UFWzNBIHW9Zp9F7PtNOoHfw6FbJeVTRSRPLJQQ7jdXLXAi7dkRETSWiIiEIiIhCIiIQiIiEIiIhCIiIQiie3exoq4+0iAFRGPR4DtGj+7cev0T104FSxFKo6uWjmE0RsR/tim5I2yNyuXnAtIJBBBBsQdCCNCCDwN0Vnbydjc4dVwN9NovO0fOaB8oB9IW16gX4g3rAL2vC8SjxCASs34juKzk8JidlKyiIrNMIiIhC7OG4pNTvzwSvid1Y4tv9oDRw7iCrB2f33Tx2bVxtmbzfHZko7y31HfwqtUTT4mP7QS2vLdl6a2c2zpa4f7PMHOAuY3ejI3xYdbd4uO9bwFeSo3lrg5pLXNN2uBIcD1BGoPgrH2R3yzQ2jrQZ4+AkFu2b9ocJB7D4qvloy3VmvzUhkwO6u9F0cJxqGpiEsEjZGO4Fp59COLT3GxXeUHZSEREQhEREIWF8SwhwIcAQRYgi4IPEEHiuRdbEMQZBG+WVwZHG0ue48AB/3wQhVpttu3hpw6to5xRvju8guLYj3MIuWE8MoBB4WWq2X3oNfaOtsx3ASgWjP3g+YfrcPBRbbnbiTEZrm7IGH4qPpyzv6vP8INhzJjSeqsHhrostQNeB4jzUdtQY3XYvRzXAgEEEEXBGoIPAgjiFlUhsvttNRHKPjIb6xOJsOpjPzD7jzCuvAZxVwsmjzCN4uC9padNDoePA6jToV5xiPo5V0koa0ZmnYj69yt4atkg7iuRF2oqaNxsyeNx6AtJ9gK68jC0kHiFU1WH1FKAZW2B5g/JSGyB2gXyiIoKcRERCEREQhEREIRERCEREQhFUW8PY74M/t4W/ESO9IDhFIfm2HBjje3Q3HRW6uKqpWyMcyRocx7S1zTwIPEK3wjFJMOnEjeye0O8fyOCjVEAmbbjwXnVFutrNmXUU5YbmN13Qv+k3ofrNvY+3nppV7VT1EdRG2WM3B1CzjmlhsURET6SiAXIA1J0AGpJ6ADUlbbZbZ19dVMgYcua7nu45I22zOtzOoAHUhWc7GKPC7w0NO2SVoyyTP1OYaEFwF3ajUNs0cB3Q6msZTjrbqXTUklS7KwKt6LYWvmF46Ocgi4LmiMW7jKWrGIbD10DS6WjmDRqSA2QDx7NzrKZ1W31a837bJ3Rsa0e8E+9fWH7wquJwLpO1aNS14bqOdnNAIPt8FVeuATsrg4BNlvcKA7PbST0Uolp5Mp+c06xyDo9vA+PEcir62H2/hxFhA+LmYAZIidftMPzmX58RzAVZb28Eijkp6qBuRtYxz3tsAM4DHZrDQEh+tubb8SoNQ10kMjJYnlkjDdrm8Qf6gjSx4jRWjo21DA8bqkzGJ2Ur1iiiO77btuIQnMA2eOwlYOBvwkZfXKTfTkdOl5cqpzS02KlA3FwiIi4urDiqN3v7Z/CJvgkTviYHfGEfPmFxbvay9vtX+iFaW3mPmjoZpmn08uSL7x5ytPkTm/CvNP8A33nvKnUcWY5zwUeZ9hZF3cIwWaqk7KnjdI/mBwaPpPcdGjvK59lsF+GVkFPmyiV9nEcQ1rS91u/K0gd5CtHGtpWUOejw+FsIYcr5LXJdYElt9S7W2Z1zpp1T9XWNpxzSqOjfVOysXRw7YiiwxrZcQcKioPpMhaLxgjo0+tb6T7DoOvT2h2znq7tJ7OLlGzgR9d3F2nLQdy0cspc4ucS5zjdziSXE9STqV8rLVFZJMdStrR4XFTC5F3LZbKtAraawA+PZ+atvEInGQ2aTw4A9FS9NUuje17DZzHBzTpoRqNDxUh/1jVv/AIrP/Laq+op46mHopCRrfTwXK2klllD47bW1U+dGRxBHiCvla7YfaKasbUNnLXZAwts0N9bPfhx1aFuKakLhmJDWjUk93Hjp5rN1eEOZIxkF3Zh8t1UvJjcWSbhcF19NjJ4AnwBK1GJbf0sBywMM7h864Ed/tG9/whaCp3oVbvVELB3NLj7XOUuPAGj76TXuAv8AFPMp6iTVrNOenwU3MLvou9hXwoNFvKrRxdE7uMf+RC32Fbx4ZiG1cYiJ4SNN2efzm+Oo6kJUmAxkeyk15j6hdkpqiMXc245FbtFz1NNlsQczTwKxTUpfw0A4lUBopxN0GXrdyj525c3BcKBdTENq6GnuC8zPGhaz0tehOjPetBWb05OEFPHGOryXH2NsPeVcxYA7eZ4HIan+E6yKaXsMPnopY6Iji0jyK+VH9kduKmoq2xTdm5j2u4Ny2LWF2hvrwtY9VvsdxunoReS75HXLYxa9u++gHefK6ck9HySDE/q8SeCQ9skcnROHW4WXI2MngCfALDmEcQR4iyhdZvPqnH4tsUTeQyl58yTb3LkoN6E4daeOOVh45RkeB3akHwICX6hhtYSG/hopBpKoDNlHhfVbzaLAY6yB0Mml/SY61yx4BDXD26jmCVRuI4XJBM6CRp7Vptlbd2a/qlltXAjUL0dTMinY2aJ47JwzX4Wtx48Lag34WUXxneDFC8ijiZI8DIZnDQgE6Nt6The/MDpdXeBGqw0vjmt0fDXj3jl3qqkpTVutGOsN+Xiqg/8A5qrtf4JU269jL/8AFa97SHFpBDhxaQQ4eLTqPNWqN5dbe+eK3Ts9Pzv7134cepsTAp8QgYHu9GOZulnHhlcfSYSeVy08CtPFizHOsQm5sFqIm5t/BRDc/irIcRAkNu2idC0/XLmPaPPKR42Wyx3ZSogleDFI5heS17WlwIJJF8oNj1BWiq92lSMQdRMAf6IkbI7RnYk2Ej7cDcFpaNSRporTwrEo8Mj7KqxJ9S9oAyZWucy3IZQX/vuKRiMcctnZkYXUTU7iGNvdV1Bgs7/Vp5j/ANN/9RZSjAt20riH1Vo4xqWA3kcBrY5bho9pXfr97PKCnPjI638LL/mFppt5tYdQYRzsIyfeXKmAgadTdaN76+ZtmtDfPVRXeTtY2tqQ2JpbBTAxRgtLSTpncWnVo9FoAOtm8r2USVk75aZrhQ1QaGyTxO7S3OzYnNueJtncLnlboq2WvpiDEMqw0wIeQV38CxuWknZPCbPYeHJzTbMx3cR/Q8QvTGBYyyqp454jdkrcw6jkWnvBuD3heWFam43aAh81G46OHbx9xFmyDzGR3k5M1kWZucbhLhfY2VxosXRVKlqp9/GIehSwg6OfJKfwNDG/zHexVCrM37g/CqXp2L/b2gv/AEVZq6pRaIKDL2lttksaFJWwVDgXNjf6QHHK5rmOsOZAcSB3K0ZKHC66ozx4h8ZUOuIwW5i62oDXNzDQc1TCkW7v+1KP74/y5E3V0rJhmdwT9LUyQO9mbXW7x/DBT1MsLXFwjcACbXILQ7W3j7lr1vduf7QqPtt/lsWiWNeLOIXotM4vhY525A+S7OGUXbTRRXy9o9rL2va542UrrNi6KJ5ZLisUbxa7Xuga4XFxdrpARpqo9sv+20337PzWs3rn/e1R4RfyWKzw6lZUXDlRYxWzU72iM20Vo7Gw0cBljp6yOplkyl2R8biGjQEBhOgzG5vzWj3lY28zfBW+jFG1pcBpncRmF+oAtp1v3KpcPxGSCVk0Ti18bszT/Q9QeBHMK7MNpqXHIW1NpIZW/Fy5baObrlu5pa4WNwRrY2NuCfq6F0Q6h02H1HmqqhrmmfpJ9Sq/oKF80jYoxme82A/MnoALklWdT7vaMM7Fwc6Ut1kzEEHq0A2HcLctV2qDD6HDQbysY9wsXSPaZCOgHIdwC+W7X0DHZvhOY+Dze/g1VhjfGWhtjc63Ow5c1ZVNbLUH2QcGjaw3KqWogLHuYeLHOYfFri0+8L4XaxWpEk80jb5Xyve2+hs5xIuPBdVRja+i0jCS0E72VkbuMQMtLNA437Egsvya65A8A5rrePctvjdFJPQSRQG0hIJF7FzQ4Etv9Zoso3up+Uq/uo/1SqW4e60jbdbeSiVM4gqYHkdoFp8LrLVTck7y3gQfhdUw6MtJaRYtJBB0IINiCOVlhbzbiENxCoA5ua7zdGwn33PmtGpjxlcQtPDJ0jGv7wCuxh2IvglbLGQHsvYkAjUEEEHlYlYrqiSR5klLi+TUucLZrC2mg0AsLDotlsbRCWugY4AtzFxB4HIxzhcc9QFZW1lI2opKkOaC6JrnxnmHNbcEdOBHgU40XaATvew8BdV9RVtgnaMuttTxAuqcRETKtF3qWtqHRmmjMjmPdmMTAXZjz0AvbhccF1qilfG7LIx7HcbPa5p8bOAKn+6+ENgqZQBnzBgPQBgdbwu66+t5tOH01PMR6QeWE9zmuNvay/mndD1Seta/K17KpFaG1PRBosTa/G9lXKEIiaVsrpw2Z1RQMe0hs8tNlDuBz5CL342zXKp6uw2SB+SaNzHcbO594PBwvzW/23qnxYPhjo3uY8Ste1zSQ4HspeBH2l3Nrql02GYbO85nvY0uPUuhDnHzLVb1MF4BJdZXDqnoqp0IGhP8qGLDuBWVh3A+CqFqlIt7v7Jhf3bv5UCrFWdvd/ZML+7d/KgVYrb0f3IXmNT965Fvtga8w4lSPva8zYz4S3jN/wB8HyWhXdwNpNVTgcTUQgePasUl4u0jkmG7heqERFn1Yqrd+2Gkw004Hycjo3dwkaCCfxMt+JU4vT21uBCso5oDoXs9A/Re30mH94DyuvMcsTmuLXtLXNJa5puC1wNiDfmCCFa0b7sy9yhzNsbr5Ui3d/2pR/fH+XIo6t3sPVCPEqNzuAqGNJ5eneP83hSpOwfBNN3Cl23H9oVH22/y2LRqQ7wKcsxCa49fI8d4LAPzaR5KPLCS9s+K9MpDeBlu4fJbPZj9tpvv2fq//F0d6FK+TGZmMY573iLKxoLnOHZN1a0XJ4FfEchaQ5psWkEEcQQbgjwKmX+tKfJbsYs+W2f0uPXL/S9lOoKttPclVOLYfJVOaY1DdnN2tTNVxxVEMsEZBke8i3oNtdrXC4DiS0WvcXJtopbtJtfkHwWhtDBF8XePQutcEMI4NvzGpNzfruti9pqipjqmyuzuZHnY4BoILg8ZfRAHEXHmq1ZwHgPyTtbWulaCNExhmGtjleJNS23hqs9/M8evmVI9ndh5quMyBzY2XIaXAkuIuDYA8AdLnv6KOK0di9paYUcLJJo4nw3a5rnBpNs1iL+tcG+l1XQtDndZW2ITSwxAxd/uVa19E6GWSJ1s0byw24Gx4juPFcC7uN1wmqZpW8JJHObfjlvYX8gF0k24C5AU2MksBdvZTrdR8pVfdRfqmUtoR8Yzx/oqw2X2iNHMZA3O1zcj23tcXuCD1B/Mq18JkZPHDURtLGvbmLTpbQ9NOP8Amo1TRuqXRPZ+A6jlcLOYix0crnEaO29yq3bl98QqO5zR7ImLRLYbQ1glq55Gm7XSuLT1aDlaR4gBa9SpNXnxV/TDLE0HuCku7kf7wj+xJ+hWFir7Utaf+XJ+hyrnYCoDMQhzG2bOweLmG3v081YW1LuyoawusM7HNb3lwytA8SUprC4xuGwLr/tVDiP/AGgO8N+apwIiJpaVWRu2/Yqn73/22Lk3h/2dF9+39Mq6u66cOiqYb+kSHgdQW5b+RHvHVcm8ycNpaeI+sZC8jnZrXX97wE5kPS9JwyEeeZZlw/zsv/oH4KuURE2tOpJvDjJwbDTY2a5mY8heFwFzyudF2MW1wPCyeTWD/BcFLcBhZV4ZBHZr2iMQyNOo9EZTm9gd5gqM7wJYooqWihdcUzbEXzFoDAxgcetsx68OqtH1RdCYi2wFrHgbj6LHUsJ+3XHeb8rXUMWHcCsoQqtbFSDe7+x4X927+VAqyVv47gpxbDaf4M9pnpG2dETYu9AMLfqk5AWk6Hhoqhc0gkEEEEggixBBsQQeBB0strQva6IALzKsY5kzgRxWFJN3GHGbE6VvJknbO7hEC/8AUGDzUbVwbjtnS1ktY8fKfFRX+g03e4dxfZv/AEynqh+SMnyTEbbuCtVFlFSKfdCqc3x7EZHGuhb6LiBUAcjwEvgdGu77HqrkXHPAHtLXAOa4FrgRcEEWIIPIhORyGN2YJLmhwsvJiA8wbEagjiCNQQpvvF3cuoHGaEF1K4+LoSfmu5lnR3keRMIV2x4kbcKA5pabFXJTVMeN0jHNc1tdTstI06Zup+w42cDrlJsVD6+gkgdlmjdG4fSFh5HgfEEqIUdY+F7ZInuje03a5pII9nLu4FT3Dt9NU1obUQw1AHM3jcftWBaT3hoVLVYXndmYr2hxh1O3I4XC1IeOoW6wfY+pqSMkRaw/PkBY23dfV3kPNcrt9Zb8lh0DD1L7/pjb+aj2Obzq+qBa6bsmHi2EdncdC+5efaFGjwd9+sVNl9ILj2bbeOqsE7X0WDujpWkzPc//AGqRtvi9CLuAvcg2+LGoF+fHV7T7GuYTPSjtqeT02mP0ywHW1m3zM6EeHLWpwFINmtuauh0glvHe5ieM8fflFwWfhI77qwmwxrow1vBVNNiksMpkOt913S4D/wC9F28NwqWodlhjc893qjvc46Aea2jN9Zd8rh8D3dc9vc6Nx966WK75quRpZAyKnadLtBe8fZLrNB78qrW4RITrsrh/pCMvVbr4rcYzu7nghEgcJSPlGsabtFr3HN4HOwv3KK5x1HtU/wB3m3LqmIte74+MDtAf7xvASjv5O6G3IhS74Y2+bsY83Wwv7bXVBPVwQyOinuxw4WJvzHin6fFJctyM3PbyVZ7ObFzVTgS10cPF0jgQSOfZg8T38Bx7lOdtKKU0LY6IEsYQx7WesY2tLcreouBcDUhbGeve/Qmw6D+pXHBUOZ6pt+ShevoGPyNacp3PHyCYlmlle2R1ursOCpqSMtNnAtPRwLSPIgL5zd6vD/Srjxa0oMT6Rs9id9Z0J/Gf2qcMTk/T+P8ASqPBsAqJ3t7GN41B7QgtYyx9bMbA242F1K959HUOljcGyOgazTKCWtfmdmLgOBtlsT3+cvlxN55geH+a+Ia97dAbjv1SfXdILxjNY8f6UV9VK+VspaNOHjzVKk246eOiN14anu1PlZXecUvxY0oMUtwY0JfrKh/UP7SpXrOT9P4/0q+2BwKo+FRzBj442XzucC0OaWn0QHWLrmx8ly7wNn6k1L5sjpInBuUsBcWAADKWjUa3N+BvxU3mr3u0JsO7RYgrXs0B06HVNHHKX7uxy9/Pw7lE+0zdN09he1rclSpNuOnjovqNhcbNBcejQXHyA1Ku44mTxYwp/pUj1WtCcOJ0Nr5z+1S/Wclvu/j/AEotsDs9Uxx1DnZou1jyxtdoc9jaQj5ttBrrp3BQOvwqaFxE0UjXX1JDiCeZz8HXPO6t2Sre43LjpwtpZc7MVeONj4j/ACSBjdI/qOuANjvfy4KLHVTRyOkyg5t+GypDOOoQOB4G/grvdXg+tEw+IH9QtdjOKVDIi6iggdIPmvu24+qW2F+42B6qRHXUUjg0S794I95Ul2KvAv0fx/pRXd7gc7agTua6KJjXZi+7M4LSLWNrgGziToLKs9qa5k1bUyxaxyTvc0jgRe2b8Vs3mtltRt7XVWaKoeY2g2fExpiHhJclx8CbcNOuqwDAJq2dsMDbuOpJ9Vjeb3nkB7TwF1uKGmFOzMSsrXVjquTNay7OyGy76+pbCy4b60rx8yPmftHVre834Ar0rQ0LIY2RxtysY0MaBwDWiwC1GyGyUWH04ij9Jx9KSQ2zSP6noBwA5DzJ36j1E3Su02CTGzIFhFlFGsnEREXULjmgDmlrgHNcCHAgEEHQgg6EEclTe3O6B8ZdNQNL2al0Hz29TET6zfqcRyvwV0FYsnI5XRm7UlzQ4WK8k25HiDY9QRxB6HuReidsN21NX3eQYp7aSsAuenaN4PHjr0IVM7T7AVdCSZY88Q/vo7uj/EOLPPTvKtYqlkmmxUN8Rao4iBFKTSIiIQiIiELs4ZiUlPKyWI2ew3HQjgWuHNpGhV6YBjsdXA2aPno5vNjxxa7+h5gg81QS3myG1LqGfNq6J9mzMHMDg5v1m3Nuuo5rL+kODDEIekjHtG7cx3fwptJUdE6x2KvNFxUtS2RjXxuDmPAc1w4EHgQuVeQuaWnKRqtACDsiIiSuoiIhCIiIQiIiEIiIhCIiIQiIiELSbSbIwVrfjBlkAs2Vts47jyc3uPkQoXQVVbgMjj2bJqaRwzECzXW0HpgZo3W0s67eNr8VZ6w9gIIIBBFiDqCDxBB4juWgwzHp6IdG7rM/KeHgeHyUSalbJqNCufZbbimr2XhfZ4F3xPsJG+Xzh9ZtwpDdVFjW7SNzu1onmmmabtDS4R3+qR6UR+zcdyYfvMraB7YcUgMjT6srMucgWBII9CTiOGU66rd0ddTVw/x3a/lO/wDfkq97XR9sefBW7dFpsN2rp6iJssUt2PFwcrwdCQQQRpYghFLylcuO9bpERcXUREQhF8ubdfSIQoTtDumoqm7msNPIdc0Vg0n60Z9E+QB71WuO7oa2nu6Nralg4GPSS2upjdrfh6pcvQCxlT7KiRnFNuja5eTKiB0biyRrmPHFrwWu/ddqvheq8SweGoYWTxMlb0e0O9l+HkoViu5ahluYu1pz9R2Zn7kl/cQprK1p7QsmDAeColFZOJ7japlzBPDKOj80T/DQOafaFGa/d1iMPrUcjh1jyyj2MJd7lJbPG7YpsxuHBRxFy1NI+M2kY9hH02uZ+oBcLXA8CD4ap0EFI2U03e7Z/BndhO74h7vRceETzzP1HHj0OvC6txecFYm7zbrLlpal3o6NgkPLkInnpyafI8lgfSbAOkvV041/EBx5j6q0o6rL7N/krLREXmyuUREQhEREIRERCEREQhEREIRERCEQLQ7QbaU1HcSSZpB/dx2c/wDFrZn4iPNRuFuJ4zpE34LSO0LiSA8X11tml8G5W9TzV7QYDU1lnEZWd5+g4qLLUsZoNT3LabTbxIac9nCBUT3yhrbljXdHFvrG/wA1uvUhfGzW7Sesk+FYsXG+rIL20uTaQDRjf+W3XU5jfRS7ZDd5TYeAWN7Sa1jK8DN3hg4Mb3DXqSpUGreUNBT0DbQDrcXHc+Hcq973Sm7/AHLiigDGhrQGtaAAALAAcAANAEXMimaouiIiFxEREIRERCEREQhEREIRYLVlEIXw6MHQi46HUexa2r2VpJflKSnf9qKMn22W1RdBI2XLKKy7rsNd/wAHGPsmRn6XBarFdzFC+N4iY+J5aQx3aSPa13IljnG46hT9YKUJHjiuZQeCqDZraaWnm/0fiPoyts2KQnR41yhzj6wIHov58DqpwuXbTYqHEYcknovbcxyD1mE8QfpNPNp8dCAVX+A7TTUc3wHE/RcNIpnE5XN4NzPNszTawf10dwusjjWBiS9TSjXdzR8x9QpcFRl6j/IqdoiLCqxRERC6iLIHRdarxCOIXlljj+29rf1FLbG5+jQSuEgbrsIo3WbxKGP/AIgP+6a5/vsG+9aZ+9MynLR0U0zuV7n+GIOPvCtIMEr5+zERzOg+Nkw6pjbxU8uuKsrY4W5pZGRt6vcGjyvx8lDosPx2s5Mo2HrlY638cn6VsMO3JxlwkraqWofzAJaD3Fzi55HgWq8p/RV29RIBybqfoFHdWfkb710sT3p0zDlga+oedBlGRhPcSMx8mlcEOD4ziXr2ooDy1Y4j7I+Nd+ItB/KzsG2XpqQWp4I4+VwLvPi913HzK2mVaOlwyjpNY47nvdqfdsFGfJI/tH3KFbM7p6Ols5ze3lGueUAtB6sj9UeJuR1U0ayy+kVi5xduUgADZEREldRERCEREQhEREIRERCEREQhEREIRERCEREQhEREIWFpNqtkoa+ExzDUXLHj143W4tP5g6EcVhEAkahFrqqX43X4S40krI6gNt2L3Ot6BvaxBzW0Pou1FiLkWXJHtziUmsdHDb7V/wA5gsounCaGX2r4Wlx33+V0100jTlDjZdyKTHphdkEDQfuNP3pHLnj2Vx6X16qKH8TAf8KI/miJn7JSxnqws/aEsOe4auK5BuirJf2nFHnqG9q72XkA9y71BuMo22Mss8p56tjB/dGb+JET4kLR1bDwAC5lHFSKg3bYfDbLSRuPWS8p/wAQlSKCnaxoa1rWtAsA0AADoANERcLidSUoABcgCyiLi6iIiEIiIhCIiIQiIiEL/9k="/>
          <p:cNvSpPr>
            <a:spLocks noChangeAspect="1" noChangeArrowheads="1"/>
          </p:cNvSpPr>
          <p:nvPr/>
        </p:nvSpPr>
        <p:spPr bwMode="auto">
          <a:xfrm>
            <a:off x="6350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84" name="AutoShape 12" descr="data:image/jpeg;base64,/9j/4AAQSkZJRgABAQAAAQABAAD/2wCEAAkGBhQSERQUEhIUFRUUFBgUFRgXGBUXFRcXFxQVFhgXFRgXGyceGhwjGRcUHy8gIycpLCwsGB4xNTAqNSYrLykBCQoKDgwOGg8PGjAlHyQsLSwsMCwpKSwsKiwsLCwsLywsLCwsLDAsLywsLCwsLC0sLCwsLCwsLCwsLCwsLCwsLP/AABEIALcBEwMBIgACEQEDEQH/xAAcAAEAAgIDAQAAAAAAAAAAAAAABgcBBQMECAL/xABNEAABAwIDBQQECwUECAcBAAABAAIDBBEFEiEGBzFBURNhcYEiMpGhFCMzQlJicnOCsbI0kqKzwTVDo9EVFyQlRGOD8FOTwsPS4fEW/8QAGwEAAQUBAQAAAAAAAAAAAAAAAAIDBAUGAQf/xAA5EQABAwIEAgYHCAIDAAAAAAABAAIDBBEFEiExQWETIjJRcYEGFSORobHBFDNCUlOS0eEk8BY0Yv/aAAwDAQACEQMRAD8AvFERCERFhCFlFglazGNpKelbmqJ44geAcfSP2Wj0neQQNdkLaLF1WeJ77Yy7s6KmlqH8BcFgPg1odIfNoWskrMdrOLmUbDyFmOtb8cnPq3ySZnxwC8zw3xP0SQc3ZF1bNTWMjF5HtYOriGj2lRjEN6WHRX/2pshHKIOkv4OaMvvUIh3Ute7PV1c07zxtpf8AHIXOPlZb+h2FoovVpmOPWTNKf4yR7lTTekFBFo0l55Cw95T7aeV3Cy6s+/OEuy09JPMb9WN8NG53DzAXWfvExeX5DDAwHgXtkPveWBS6GIMFmNDR0aA0exui+7Kqk9K/0oR5kn5WTooz+J3uUKdWbQS/3kEIPTsNP4ZD71xnZrF5PlMVLb8mulPua1g96nKKC/0prT2Q0eDf5unBRR8b+9QI7tqh/wApik5Pd2pHvmXFPumu12Wtlc+xy5x6OblmIcXAd4VhImf+S4je/SfBv8JX2OLuUQ2H3hywS/AMTu17bMjledfqtldwIOmWTgefVWqCq/2p2Uirosr/AEXt+TkAu5t+RHzmHm3zGq0mxe3UtDMKDEzZrbCKYm4aPm5nn1oyNA/lwPdtMOxKLEmXbo8bt7+Y5cuCgyRmE2O3Aq3UXy1yyrBJWUREIRERCEREQhEREIRERCEREQhEREIRERCERYJWn2k2sp6GPPUSBt/VYNZHkcmN4nx4DmV0AnQIvZbi6iu0+8ijortfJnkHGOOznj7ZuGs/EQe5QSq2oxLFyW0rTSUtyC+5BcOBvIBdx+rHa3AkrbbP7vKams5ze3l455ACAerI9QPE3Peq6txOlodJXZnflbv5nYJTI3ydkad5Wum2sxbEv2WMUkBPyhNnEfeObc/9NvnzX3hu62EOz1UslTIdXXJa0nvNy93m4eCmyLH1npJVzdWLqN5b+/f3KZHSMGrtSuvQ4fHC3LFGyNvRjQ3221PmuwiLOPe55zONzz1UwADZEREldRERCEREQhEREIRafafZmOthLH6OFzG+2rHf1adAR07wFuET0E8kEgkjNiNkhzA8WKr7Z/eTPhYdSV0L5eysInNIzBnIXfbOy1i13G2h4ab6HfrSH1qepb4CJ3/rC5drtk2V0VtGysuYn24dWu6sPuOo76UrKN8Ujo5Wlj2GzmnkePmDcEHmDdes4NX0+KR3Okg7Q+o5KjqGPgPJXvR75cOf6z5Y/txPPvjzD3rcUm8LD5PVrYPBzww/x2XmpCrs0TOBTAnK9YUtbHILxvY8dWuDh7QVzXXkqGQsN2EtPVpLT7W6re4ft9XwWyVkthyeRKPZIHJl1E7gUsTjiF6YusqkcM351LbCenilHMsLone/ML+xTTCN8VBNYPe+nd/zW2b++27fbZR308jNwnBI08VOkXBSVrJWh8b2vadQ5rg5p8CNFzJhOLKIiEIiIhCIiIQiIiEKvNtN6TYHGmoh29STk9H0mRuOltPXf9UaDmRwOhwbYJ8snwnE3maZxv2ZILR0EltDb6DbNHepTtPunpKq72N+DynXNEAGuJ5vj9UnncWPeobPW4lhBtVsNVTDQSgkkD7w6tNvmyacgVExKOplgyUTgDx/MeQO3yXIy0PvJt8FYLW2AAAAAsABYAdABwCytbgm0UFWzNBIHW9Zp9F7PtNOoHfw6FbJeVTRSRPLJQQ7jdXLXAi7dkRETSWiIiEIiIhCIiIQiIiEIiIhCIiIQiie3exoq4+0iAFRGPR4DtGj+7cev0T104FSxFKo6uWjmE0RsR/tim5I2yNyuXnAtIJBBBBsQdCCNCCDwN0Vnbydjc4dVwN9NovO0fOaB8oB9IW16gX4g3rAL2vC8SjxCASs34juKzk8JidlKyiIrNMIiIhC7OG4pNTvzwSvid1Y4tv9oDRw7iCrB2f33Tx2bVxtmbzfHZko7y31HfwqtUTT4mP7QS2vLdl6a2c2zpa4f7PMHOAuY3ejI3xYdbd4uO9bwFeSo3lrg5pLXNN2uBIcD1BGoPgrH2R3yzQ2jrQZ4+AkFu2b9ocJB7D4qvloy3VmvzUhkwO6u9F0cJxqGpiEsEjZGO4Fp59COLT3GxXeUHZSEREQhEREIWF8SwhwIcAQRYgi4IPEEHiuRdbEMQZBG+WVwZHG0ue48AB/3wQhVpttu3hpw6to5xRvju8guLYj3MIuWE8MoBB4WWq2X3oNfaOtsx3ASgWjP3g+YfrcPBRbbnbiTEZrm7IGH4qPpyzv6vP8INhzJjSeqsHhrostQNeB4jzUdtQY3XYvRzXAgEEEEXBGoIPAgjiFlUhsvttNRHKPjIb6xOJsOpjPzD7jzCuvAZxVwsmjzCN4uC9padNDoePA6jToV5xiPo5V0koa0ZmnYj69yt4atkg7iuRF2oqaNxsyeNx6AtJ9gK68jC0kHiFU1WH1FKAZW2B5g/JSGyB2gXyiIoKcRERCEREQhEREIRERCEREQhFUW8PY74M/t4W/ESO9IDhFIfm2HBjje3Q3HRW6uKqpWyMcyRocx7S1zTwIPEK3wjFJMOnEjeye0O8fyOCjVEAmbbjwXnVFutrNmXUU5YbmN13Qv+k3ofrNvY+3nppV7VT1EdRG2WM3B1CzjmlhsURET6SiAXIA1J0AGpJ6ADUlbbZbZ19dVMgYcua7nu45I22zOtzOoAHUhWc7GKPC7w0NO2SVoyyTP1OYaEFwF3ajUNs0cB3Q6msZTjrbqXTUklS7KwKt6LYWvmF46Ocgi4LmiMW7jKWrGIbD10DS6WjmDRqSA2QDx7NzrKZ1W31a837bJ3Rsa0e8E+9fWH7wquJwLpO1aNS14bqOdnNAIPt8FVeuATsrg4BNlvcKA7PbST0Uolp5Mp+c06xyDo9vA+PEcir62H2/hxFhA+LmYAZIidftMPzmX58RzAVZb28Eijkp6qBuRtYxz3tsAM4DHZrDQEh+tubb8SoNQ10kMjJYnlkjDdrm8Qf6gjSx4jRWjo21DA8bqkzGJ2Ur1iiiO77btuIQnMA2eOwlYOBvwkZfXKTfTkdOl5cqpzS02KlA3FwiIi4urDiqN3v7Z/CJvgkTviYHfGEfPmFxbvay9vtX+iFaW3mPmjoZpmn08uSL7x5ytPkTm/CvNP8A33nvKnUcWY5zwUeZ9hZF3cIwWaqk7KnjdI/mBwaPpPcdGjvK59lsF+GVkFPmyiV9nEcQ1rS91u/K0gd5CtHGtpWUOejw+FsIYcr5LXJdYElt9S7W2Z1zpp1T9XWNpxzSqOjfVOysXRw7YiiwxrZcQcKioPpMhaLxgjo0+tb6T7DoOvT2h2znq7tJ7OLlGzgR9d3F2nLQdy0cspc4ucS5zjdziSXE9STqV8rLVFZJMdStrR4XFTC5F3LZbKtAraawA+PZ+atvEInGQ2aTw4A9FS9NUuje17DZzHBzTpoRqNDxUh/1jVv/AIrP/Laq+op46mHopCRrfTwXK2klllD47bW1U+dGRxBHiCvla7YfaKasbUNnLXZAwts0N9bPfhx1aFuKakLhmJDWjUk93Hjp5rN1eEOZIxkF3Zh8t1UvJjcWSbhcF19NjJ4AnwBK1GJbf0sBywMM7h864Ed/tG9/whaCp3oVbvVELB3NLj7XOUuPAGj76TXuAv8AFPMp6iTVrNOenwU3MLvou9hXwoNFvKrRxdE7uMf+RC32Fbx4ZiG1cYiJ4SNN2efzm+Oo6kJUmAxkeyk15j6hdkpqiMXc245FbtFz1NNlsQczTwKxTUpfw0A4lUBopxN0GXrdyj525c3BcKBdTENq6GnuC8zPGhaz0tehOjPetBWb05OEFPHGOryXH2NsPeVcxYA7eZ4HIan+E6yKaXsMPnopY6Iji0jyK+VH9kduKmoq2xTdm5j2u4Ny2LWF2hvrwtY9VvsdxunoReS75HXLYxa9u++gHefK6ck9HySDE/q8SeCQ9skcnROHW4WXI2MngCfALDmEcQR4iyhdZvPqnH4tsUTeQyl58yTb3LkoN6E4daeOOVh45RkeB3akHwICX6hhtYSG/hopBpKoDNlHhfVbzaLAY6yB0Mml/SY61yx4BDXD26jmCVRuI4XJBM6CRp7Vptlbd2a/qlltXAjUL0dTMinY2aJ47JwzX4Wtx48Lag34WUXxneDFC8ijiZI8DIZnDQgE6Nt6The/MDpdXeBGqw0vjmt0fDXj3jl3qqkpTVutGOsN+Xiqg/8A5qrtf4JU269jL/8AFa97SHFpBDhxaQQ4eLTqPNWqN5dbe+eK3Ts9Pzv7134cepsTAp8QgYHu9GOZulnHhlcfSYSeVy08CtPFizHOsQm5sFqIm5t/BRDc/irIcRAkNu2idC0/XLmPaPPKR42Wyx3ZSogleDFI5heS17WlwIJJF8oNj1BWiq92lSMQdRMAf6IkbI7RnYk2Ej7cDcFpaNSRporTwrEo8Mj7KqxJ9S9oAyZWucy3IZQX/vuKRiMcctnZkYXUTU7iGNvdV1Bgs7/Vp5j/ANN/9RZSjAt20riH1Vo4xqWA3kcBrY5bho9pXfr97PKCnPjI638LL/mFppt5tYdQYRzsIyfeXKmAgadTdaN76+ZtmtDfPVRXeTtY2tqQ2JpbBTAxRgtLSTpncWnVo9FoAOtm8r2USVk75aZrhQ1QaGyTxO7S3OzYnNueJtncLnlboq2WvpiDEMqw0wIeQV38CxuWknZPCbPYeHJzTbMx3cR/Q8QvTGBYyyqp454jdkrcw6jkWnvBuD3heWFam43aAh81G46OHbx9xFmyDzGR3k5M1kWZucbhLhfY2VxosXRVKlqp9/GIehSwg6OfJKfwNDG/zHexVCrM37g/CqXp2L/b2gv/AEVZq6pRaIKDL2lttksaFJWwVDgXNjf6QHHK5rmOsOZAcSB3K0ZKHC66ozx4h8ZUOuIwW5i62oDXNzDQc1TCkW7v+1KP74/y5E3V0rJhmdwT9LUyQO9mbXW7x/DBT1MsLXFwjcACbXILQ7W3j7lr1vduf7QqPtt/lsWiWNeLOIXotM4vhY525A+S7OGUXbTRRXy9o9rL2va542UrrNi6KJ5ZLisUbxa7Xuga4XFxdrpARpqo9sv+20337PzWs3rn/e1R4RfyWKzw6lZUXDlRYxWzU72iM20Vo7Gw0cBljp6yOplkyl2R8biGjQEBhOgzG5vzWj3lY28zfBW+jFG1pcBpncRmF+oAtp1v3KpcPxGSCVk0Ti18bszT/Q9QeBHMK7MNpqXHIW1NpIZW/Fy5baObrlu5pa4WNwRrY2NuCfq6F0Q6h02H1HmqqhrmmfpJ9Sq/oKF80jYoxme82A/MnoALklWdT7vaMM7Fwc6Ut1kzEEHq0A2HcLctV2qDD6HDQbysY9wsXSPaZCOgHIdwC+W7X0DHZvhOY+Dze/g1VhjfGWhtjc63Ow5c1ZVNbLUH2QcGjaw3KqWogLHuYeLHOYfFri0+8L4XaxWpEk80jb5Xyve2+hs5xIuPBdVRja+i0jCS0E72VkbuMQMtLNA437Egsvya65A8A5rrePctvjdFJPQSRQG0hIJF7FzQ4Etv9Zoso3up+Uq/uo/1SqW4e60jbdbeSiVM4gqYHkdoFp8LrLVTck7y3gQfhdUw6MtJaRYtJBB0IINiCOVlhbzbiENxCoA5ua7zdGwn33PmtGpjxlcQtPDJ0jGv7wCuxh2IvglbLGQHsvYkAjUEEEHlYlYrqiSR5klLi+TUucLZrC2mg0AsLDotlsbRCWugY4AtzFxB4HIxzhcc9QFZW1lI2opKkOaC6JrnxnmHNbcEdOBHgU40XaATvew8BdV9RVtgnaMuttTxAuqcRETKtF3qWtqHRmmjMjmPdmMTAXZjz0AvbhccF1qilfG7LIx7HcbPa5p8bOAKn+6+ENgqZQBnzBgPQBgdbwu66+t5tOH01PMR6QeWE9zmuNvay/mndD1Seta/K17KpFaG1PRBosTa/G9lXKEIiaVsrpw2Z1RQMe0hs8tNlDuBz5CL342zXKp6uw2SB+SaNzHcbO594PBwvzW/23qnxYPhjo3uY8Ste1zSQ4HspeBH2l3Nrql02GYbO85nvY0uPUuhDnHzLVb1MF4BJdZXDqnoqp0IGhP8qGLDuBWVh3A+CqFqlIt7v7Jhf3bv5UCrFWdvd/ZML+7d/KgVYrb0f3IXmNT965Fvtga8w4lSPva8zYz4S3jN/wB8HyWhXdwNpNVTgcTUQgePasUl4u0jkmG7heqERFn1Yqrd+2Gkw004Hycjo3dwkaCCfxMt+JU4vT21uBCso5oDoXs9A/Re30mH94DyuvMcsTmuLXtLXNJa5puC1wNiDfmCCFa0b7sy9yhzNsbr5Ui3d/2pR/fH+XIo6t3sPVCPEqNzuAqGNJ5eneP83hSpOwfBNN3Cl23H9oVH22/y2LRqQ7wKcsxCa49fI8d4LAPzaR5KPLCS9s+K9MpDeBlu4fJbPZj9tpvv2fq//F0d6FK+TGZmMY573iLKxoLnOHZN1a0XJ4FfEchaQ5psWkEEcQQbgjwKmX+tKfJbsYs+W2f0uPXL/S9lOoKttPclVOLYfJVOaY1DdnN2tTNVxxVEMsEZBke8i3oNtdrXC4DiS0WvcXJtopbtJtfkHwWhtDBF8XePQutcEMI4NvzGpNzfruti9pqipjqmyuzuZHnY4BoILg8ZfRAHEXHmq1ZwHgPyTtbWulaCNExhmGtjleJNS23hqs9/M8evmVI9ndh5quMyBzY2XIaXAkuIuDYA8AdLnv6KOK0di9paYUcLJJo4nw3a5rnBpNs1iL+tcG+l1XQtDndZW2ITSwxAxd/uVa19E6GWSJ1s0byw24Gx4juPFcC7uN1wmqZpW8JJHObfjlvYX8gF0k24C5AU2MksBdvZTrdR8pVfdRfqmUtoR8Yzx/oqw2X2iNHMZA3O1zcj23tcXuCD1B/Mq18JkZPHDURtLGvbmLTpbQ9NOP8Amo1TRuqXRPZ+A6jlcLOYix0crnEaO29yq3bl98QqO5zR7ImLRLYbQ1glq55Gm7XSuLT1aDlaR4gBa9SpNXnxV/TDLE0HuCku7kf7wj+xJ+hWFir7Utaf+XJ+hyrnYCoDMQhzG2bOweLmG3v081YW1LuyoawusM7HNb3lwytA8SUprC4xuGwLr/tVDiP/AGgO8N+apwIiJpaVWRu2/Yqn73/22Lk3h/2dF9+39Mq6u66cOiqYb+kSHgdQW5b+RHvHVcm8ycNpaeI+sZC8jnZrXX97wE5kPS9JwyEeeZZlw/zsv/oH4KuURE2tOpJvDjJwbDTY2a5mY8heFwFzyudF2MW1wPCyeTWD/BcFLcBhZV4ZBHZr2iMQyNOo9EZTm9gd5gqM7wJYooqWihdcUzbEXzFoDAxgcetsx68OqtH1RdCYi2wFrHgbj6LHUsJ+3XHeb8rXUMWHcCsoQqtbFSDe7+x4X927+VAqyVv47gpxbDaf4M9pnpG2dETYu9AMLfqk5AWk6Hhoqhc0gkEEEEggixBBsQQeBB0strQva6IALzKsY5kzgRxWFJN3GHGbE6VvJknbO7hEC/8AUGDzUbVwbjtnS1ktY8fKfFRX+g03e4dxfZv/AEynqh+SMnyTEbbuCtVFlFSKfdCqc3x7EZHGuhb6LiBUAcjwEvgdGu77HqrkXHPAHtLXAOa4FrgRcEEWIIPIhORyGN2YJLmhwsvJiA8wbEagjiCNQQpvvF3cuoHGaEF1K4+LoSfmu5lnR3keRMIV2x4kbcKA5pabFXJTVMeN0jHNc1tdTstI06Zup+w42cDrlJsVD6+gkgdlmjdG4fSFh5HgfEEqIUdY+F7ZInuje03a5pII9nLu4FT3Dt9NU1obUQw1AHM3jcftWBaT3hoVLVYXndmYr2hxh1O3I4XC1IeOoW6wfY+pqSMkRaw/PkBY23dfV3kPNcrt9Zb8lh0DD1L7/pjb+aj2Obzq+qBa6bsmHi2EdncdC+5efaFGjwd9+sVNl9ILj2bbeOqsE7X0WDujpWkzPc//AGqRtvi9CLuAvcg2+LGoF+fHV7T7GuYTPSjtqeT02mP0ywHW1m3zM6EeHLWpwFINmtuauh0glvHe5ieM8fflFwWfhI77qwmwxrow1vBVNNiksMpkOt913S4D/wC9F28NwqWodlhjc893qjvc46Aea2jN9Zd8rh8D3dc9vc6Nx966WK75quRpZAyKnadLtBe8fZLrNB78qrW4RITrsrh/pCMvVbr4rcYzu7nghEgcJSPlGsabtFr3HN4HOwv3KK5x1HtU/wB3m3LqmIte74+MDtAf7xvASjv5O6G3IhS74Y2+bsY83Wwv7bXVBPVwQyOinuxw4WJvzHin6fFJctyM3PbyVZ7ObFzVTgS10cPF0jgQSOfZg8T38Bx7lOdtKKU0LY6IEsYQx7WesY2tLcreouBcDUhbGeve/Qmw6D+pXHBUOZ6pt+ShevoGPyNacp3PHyCYlmlle2R1ursOCpqSMtNnAtPRwLSPIgL5zd6vD/Srjxa0oMT6Rs9id9Z0J/Gf2qcMTk/T+P8ASqPBsAqJ3t7GN41B7QgtYyx9bMbA242F1K959HUOljcGyOgazTKCWtfmdmLgOBtlsT3+cvlxN55geH+a+Ia97dAbjv1SfXdILxjNY8f6UV9VK+VspaNOHjzVKk246eOiN14anu1PlZXecUvxY0oMUtwY0JfrKh/UP7SpXrOT9P4/0q+2BwKo+FRzBj442XzucC0OaWn0QHWLrmx8ly7wNn6k1L5sjpInBuUsBcWAADKWjUa3N+BvxU3mr3u0JsO7RYgrXs0B06HVNHHKX7uxy9/Pw7lE+0zdN09he1rclSpNuOnjovqNhcbNBcejQXHyA1Ku44mTxYwp/pUj1WtCcOJ0Nr5z+1S/Wclvu/j/AEotsDs9Uxx1DnZou1jyxtdoc9jaQj5ttBrrp3BQOvwqaFxE0UjXX1JDiCeZz8HXPO6t2Sre43LjpwtpZc7MVeONj4j/ACSBjdI/qOuANjvfy4KLHVTRyOkyg5t+GypDOOoQOB4G/grvdXg+tEw+IH9QtdjOKVDIi6iggdIPmvu24+qW2F+42B6qRHXUUjg0S794I95Ul2KvAv0fx/pRXd7gc7agTua6KJjXZi+7M4LSLWNrgGziToLKs9qa5k1bUyxaxyTvc0jgRe2b8Vs3mtltRt7XVWaKoeY2g2fExpiHhJclx8CbcNOuqwDAJq2dsMDbuOpJ9Vjeb3nkB7TwF1uKGmFOzMSsrXVjquTNay7OyGy76+pbCy4b60rx8yPmftHVre834Ar0rQ0LIY2RxtysY0MaBwDWiwC1GyGyUWH04ij9Jx9KSQ2zSP6noBwA5DzJ36j1E3Su02CTGzIFhFlFGsnEREXULjmgDmlrgHNcCHAgEEHQgg6EEclTe3O6B8ZdNQNL2al0Hz29TET6zfqcRyvwV0FYsnI5XRm7UlzQ4WK8k25HiDY9QRxB6HuReidsN21NX3eQYp7aSsAuenaN4PHjr0IVM7T7AVdCSZY88Q/vo7uj/EOLPPTvKtYqlkmmxUN8Rao4iBFKTSIiIQiIiELs4ZiUlPKyWI2ew3HQjgWuHNpGhV6YBjsdXA2aPno5vNjxxa7+h5gg81QS3myG1LqGfNq6J9mzMHMDg5v1m3Nuuo5rL+kODDEIekjHtG7cx3fwptJUdE6x2KvNFxUtS2RjXxuDmPAc1w4EHgQuVeQuaWnKRqtACDsiIiSuoiIhCIiIQiIiEIiIhCIiIQiIiELSbSbIwVrfjBlkAs2Vts47jyc3uPkQoXQVVbgMjj2bJqaRwzECzXW0HpgZo3W0s67eNr8VZ6w9gIIIBBFiDqCDxBB4juWgwzHp6IdG7rM/KeHgeHyUSalbJqNCufZbbimr2XhfZ4F3xPsJG+Xzh9ZtwpDdVFjW7SNzu1onmmmabtDS4R3+qR6UR+zcdyYfvMraB7YcUgMjT6srMucgWBII9CTiOGU66rd0ddTVw/x3a/lO/wDfkq97XR9sefBW7dFpsN2rp6iJssUt2PFwcrwdCQQQRpYghFLylcuO9bpERcXUREQhF8ubdfSIQoTtDumoqm7msNPIdc0Vg0n60Z9E+QB71WuO7oa2nu6Nralg4GPSS2upjdrfh6pcvQCxlT7KiRnFNuja5eTKiB0biyRrmPHFrwWu/ddqvheq8SweGoYWTxMlb0e0O9l+HkoViu5ahluYu1pz9R2Zn7kl/cQprK1p7QsmDAeColFZOJ7japlzBPDKOj80T/DQOafaFGa/d1iMPrUcjh1jyyj2MJd7lJbPG7YpsxuHBRxFy1NI+M2kY9hH02uZ+oBcLXA8CD4ap0EFI2U03e7Z/BndhO74h7vRceETzzP1HHj0OvC6txecFYm7zbrLlpal3o6NgkPLkInnpyafI8lgfSbAOkvV041/EBx5j6q0o6rL7N/krLREXmyuUREQhEREIRERCEREQhEREIRERCEQLQ7QbaU1HcSSZpB/dx2c/wDFrZn4iPNRuFuJ4zpE34LSO0LiSA8X11tml8G5W9TzV7QYDU1lnEZWd5+g4qLLUsZoNT3LabTbxIac9nCBUT3yhrbljXdHFvrG/wA1uvUhfGzW7Sesk+FYsXG+rIL20uTaQDRjf+W3XU5jfRS7ZDd5TYeAWN7Sa1jK8DN3hg4Mb3DXqSpUGreUNBT0DbQDrcXHc+Hcq973Sm7/AHLiigDGhrQGtaAAALAAcAANAEXMimaouiIiFxEREIRERCEREQhEREIRYLVlEIXw6MHQi46HUexa2r2VpJflKSnf9qKMn22W1RdBI2XLKKy7rsNd/wAHGPsmRn6XBarFdzFC+N4iY+J5aQx3aSPa13IljnG46hT9YKUJHjiuZQeCqDZraaWnm/0fiPoyts2KQnR41yhzj6wIHov58DqpwuXbTYqHEYcknovbcxyD1mE8QfpNPNp8dCAVX+A7TTUc3wHE/RcNIpnE5XN4NzPNszTawf10dwusjjWBiS9TSjXdzR8x9QpcFRl6j/IqdoiLCqxRERC6iLIHRdarxCOIXlljj+29rf1FLbG5+jQSuEgbrsIo3WbxKGP/AIgP+6a5/vsG+9aZ+9MynLR0U0zuV7n+GIOPvCtIMEr5+zERzOg+Nkw6pjbxU8uuKsrY4W5pZGRt6vcGjyvx8lDosPx2s5Mo2HrlY638cn6VsMO3JxlwkraqWofzAJaD3Fzi55HgWq8p/RV29RIBybqfoFHdWfkb710sT3p0zDlga+oedBlGRhPcSMx8mlcEOD4ziXr2ooDy1Y4j7I+Nd+ItB/KzsG2XpqQWp4I4+VwLvPi913HzK2mVaOlwyjpNY47nvdqfdsFGfJI/tH3KFbM7p6Ols5ze3lGueUAtB6sj9UeJuR1U0ayy+kVi5xduUgADZEREldRERCEREQhEREIRERCEREQhEREIRERCEREQhEREIWFpNqtkoa+ExzDUXLHj143W4tP5g6EcVhEAkahFrqqX43X4S40krI6gNt2L3Ot6BvaxBzW0Pou1FiLkWXJHtziUmsdHDb7V/wA5gsounCaGX2r4Wlx33+V0100jTlDjZdyKTHphdkEDQfuNP3pHLnj2Vx6X16qKH8TAf8KI/miJn7JSxnqws/aEsOe4auK5BuirJf2nFHnqG9q72XkA9y71BuMo22Mss8p56tjB/dGb+JET4kLR1bDwAC5lHFSKg3bYfDbLSRuPWS8p/wAQlSKCnaxoa1rWtAsA0AADoANERcLidSUoABcgCyiLi6iIiEIiIhCIiIQiIiEL/9k="/>
          <p:cNvSpPr>
            <a:spLocks noChangeAspect="1" noChangeArrowheads="1"/>
          </p:cNvSpPr>
          <p:nvPr/>
        </p:nvSpPr>
        <p:spPr bwMode="auto">
          <a:xfrm>
            <a:off x="6350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86" name="Picture 14" descr="https://encrypted-tbn2.google.com/images?q=tbn:ANd9GcRDnwu7CNtb0ZMc4WemOaBU8cyHPyM0H4q-ejt3uRBa0uBhmCWC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052736"/>
            <a:ext cx="1136376" cy="720080"/>
          </a:xfrm>
          <a:prstGeom prst="rect">
            <a:avLst/>
          </a:prstGeom>
          <a:noFill/>
        </p:spPr>
      </p:pic>
      <p:sp>
        <p:nvSpPr>
          <p:cNvPr id="3088" name="AutoShape 16" descr="data:image/jpeg;base64,/9j/4AAQSkZJRgABAQAAAQABAAD/2wCEAAkGBhQPERQUDxQUFRAWFhUUFBQWFRQVFRcWFRgVFBYXFRQYHyceFxwkGhUUHy8gIycpLSwsFR40NTAqNScrLCkBCQoKDgwOGg8PGiwiHyUsKSwsKi4sLCwvLC80LCksLCwwLCksLCwsLCwsLCksLCwpKSwsLCwsLCwsLCksLCwsLP/AABEIAPIA0AMBIgACEQEDEQH/xAAbAAEAAwEBAQEAAAAAAAAAAAAABQYHBAMBAv/EAEQQAAIBAwICCAIIAwYFBAMAAAECAwAEEQUSITEGBxMiQVFhcTKBFCNCUnKRobFiY4IVM0OSosEkNHOy8IPC0eElU6P/xAAbAQADAQEBAQEAAAAAAAAAAAAAAgMBBAUGB//EADIRAAICAQMBBQYGAwEBAAAAAAABAhEDEiExBDJBUWGBBRMikcHwM0JxobHhI2LRUhX/2gAMAwEAAhEDEQA/ANvpSlAClKUAKUpQApSlACvK5uUiUvKyoijLMxCqB5knlXHr2vRWMDTXDbUX5szHkqjxJrHJZbzpLMzM30fTozkk/wB2gHH07WTHyHp4pKaiTnk07Ldlk6RddiK3Z6dEZ3zgSMGCE/wIO8/6VDNZa9qPella2iPgzi2GPwJ3/wA6PrFtpiiPTEAdu79JcCSeUnh9UvDuk+PdXyzVVuuk8sgMrd/EgVzKTKwzk52HEY+EjkeIrlea+CMv936Imrvq4Rf+c1WAP4jvyn8ywP6V5WvQCJj/AMJqsO/wBEkR/MMaitZ1CaOUI0rbO0ZRt7ONXiBXY6iMAAFSeP8A8VxXWqPEqmKYvlnyG2ONo2lQVYHjhjn1BpNT8CdY93Rd10/XtPG6GVrmIeCuLgEfgfv/AJcamOj3XYhbs9SiMLg4MihioP8AHGe8n61StG6TTxKr91SVeQCFjG5SLO9jHgwkcG4EAnaasw1uz1aPF+ivgcLqNezni8MypxIX+IFk88VsczXJSK/8P0ZrVpdpMivEyvGwyrKQykehFe1YUv0zo1KHibt9PkPAj+7fPgRx7KTHjyPryGxdHukMN/As1u2UPAg/EjDmrjwIrsjPUWhk1bPZknSlKcoKUpQApSlAClKUAKUpQApSlAClKUAK/MkgUEsQFAJJPIAcSSa/VZ91z9IzbWQhQ4kuCUPmIl4yfnlV9mNY3SsWctKsp1/cydJdR2KxSwgyd3gsYOC/43xgeQ9jXv0p6VRRLHbwbY7UYWGPBKlc4M8wHF1zkqv2zljwxnrjtBpemxwEHtp1+kXWPiKnASEHmCxZI/6nNU+GYyvJDcxxmZ/rTJndGqjiS+0gqEQEAKcYXaVOQa83LNt18yCTiv8AZ/dHh2UqTSb9sittcyOQwBGCjbwAcHOF288cAcYr9JPDCzGfvO2C6lSxYjxMAYKvHj9YxOT8NeesXwgxDACrKOJPxR5Hj/OI+I/YBCjGDUEqEcccP1pV4n0nQeyFKKllLBd9LARiKJlX8aRj/JAiAfr71z2vSHb/AHkbMv41f/TMjg/pUYwoqcaLPe/+Zg7NFqtpbe6jaKI7GbPBF7OXjxK9iSVkQkAlY2B4cFrg1COWN4+xBDKiiJ1ICKEwHKOSMs0hO4MARuwRxqHfT3KdqEfsgf7za23P4sY5+tT2h6x2/wBVPlpeDK3DdIU5EZ4duoHdb7YBRs5FZxujwev9kRpywvgtPRrpIoEtreKjQ/Dcwjii5xmWL7oBPeUfAe8OGccZM/Ri9Dpul0+bl5OnkfASpn5j0JxWZka3lRbZe0uSwkMnednzkjYoGBG6tk5yTkg4xWpdFux1OzezuATGVDxZ+NFyVwCftRurL7AZ51XFKml8j5unPb8yL7pmpR3USSwMHicblYf7+RHIjwIrqrENB1ifo3eta3mWs5DncAcYPATRj9GX09BnbIZldQyEMjAMrA5BB4gg+IrvjKyuOepeZ+6UpTFBSlKAFKUoAUpSgBSlKAFKUoAVjPTVfp/SG3tjxjjMSsPTH0iT/Tw+VbKaxrQTv6T3BPNTcY/pQIP0qeTgjl3peZ5dLtVle8fsIVuGd3+rdO0xFbhVG3kV75k5fvXXpiw3UQnlgMRIAMkUglXCsrAOFyRhlXIZTjbxOKrWqo7zh0eZG2MAYULtmaadjuwwwv5n8q8Y9UksbeJ4GxIOxBPNWDPds24fazhePPujBFeRKOpWuTr6RSyZtCP3rHQIgmS3lEysS3eI3NniSHHdb9KrU6NG21lIb7pBB9/WrtZa/HdcU/4e5PFk5xSH24ZP5N71KadHBc5hvUUNxIDHA4c2il4cvkR4ihSf5j6XH1uXpnomv+mZEYHOjN5c/D38OHjVt1PoCe0b6LJutOYmdSD6qnLtfxDC1YOhmgRQsGC7pPvtxP8AT4L8qaUlFWdmX2piUfg3bIzUdcs0sU2RxXFwyrGytuyrbcsWzhgoIPw4HLGKoJBUgqcMDkEZ4EHIweeRw/Kr/wBZ2nRxtDIihZJDIHxw3BQpBI8+PPnxqjSDhWY2qtd4/QYITxPIr3LHqUvb26yCTslbBkI3bdjmTchVeJCzpJgfzxUv1eakkM8YhcsiunMYO2cGKQFcnH1kcTAZ+161X9KYGxkDDKr2+RnGQGtJcZ8OIb/NXt0dvFMuI4+y2xg7eZOJoHDFzxYnHkAPCn44PiuugsXVNI23pb0Vi1W3aKTuyKT2UmMlH8D6gjGR4/IGs76BdLZdIuDp2pd2INhHJ4Rs3LB8Ym5g+BPvjWLJ/rJB/wBNv8yY/wDbVe6w+giapDlMLdRg9k55HxMbn7p/Q8fPPpVa1Lk5skHeqPJbQa+1lXVh07dH/s7UMrMh7OFn4HI4di5PiPsnx5eWdVp4ytDQmpq0KUpTDilKUAKUpQApSlAClKUADWNWY+j9KZFbgJGkA/8AVh3j9eFbLWO9b9u1nqFpfRj7ufxwNux81OPlU8nBHNslLwZA6/bxRTk3BZVAli7rsuSs8h2lVGWG2RCeIwPPgKjLwCWxzHnamCPPEM0g/wCy6iPyNXDp/Z5cTwFdkoS5jcqrqFcLHMQGBGQvYv8A0NVZsZx2rxSGV2kOQk21ZXPZhWXA5dpE5C5+1GleXVbeB0dLl9z1Cl3FZiORWi9AkjuQnasZpEIOyTB2N4HZ9r0c5+VZ5dWpgkKE5XgyP4Oh4qw9x4eByPCv0ku0hlJVhyZSVYezDiKJI+86jp11uJOLpo3XpfOscZZyFUDiScCqbpOvJbRvcXBKRco0x3yBnGF+8x8PAAZxxqm2nSGVGLzHt+WO2ZnaPHjGxPdOPTyrm1mZpZn3nIQlUXwC8DkDzPPNZoVUzxIezMqyrHL9b8j21jXJL6btpeAxiOMHgi+XqT4mo6Y8K+iSvtpaG4kCA7V4s7+CIvFnPsPzOB40yR9P/j6bBpjwiatICLAgfFIGxkgf30sarkngBstZTnyNSWjLc3F1uux9ZsghXgo7pnTHBfAqkhz4+HCubUpl3rEshgZOKZJXDhRGkZcDAKRhQckDdK+TVr6u9OZ5hLM27Zmd5MKMqoaOHOOZx2z58QVNHPqfnHVZPfdQ5I0vTTme4/hMSfNU3H/vFSdRHRjLQmVuBmd5vkxwn+kLUvXqQ7Ir5M+60Orz6an0m1GLyMcQOHaqvIfjHgfl5Y+dV/WF9NX6NdnF5GMAngZVXmfxjxHjz860Ksr60OgbK39oaflZkPaTKnA5Xj2yY+0PtDx5+eckqepHPOLi9cfU1SlVDq76eLqkOHwt3GB2qDgGHLtEHkfEeB+VW+nTtWisZKStClKVowpSlAClKUAKUpQAqu9PejP9o2UkQx2o+siP8xc4HzGV/qqxUrGr2MatUzFegt/9NtWsJcC7tiz22/7SjIkiYemWUj7rnyquy6T2cyQqvZxyyBS/xT5DjMO48EMfAkjGQFbjkVdes/oXJDMNS0/IkUh5lTmCP8VR4jHxD5+deFrdQ67CzRhVvgo+kW2dolCjAkibwYZOG4kZwcg1wZcbTtHMl+SXK48ykTzpdZRyDKCTlcZLHiXj8CT9uPkTllOcg8llpMYy11P2UKn41jkk3egwO638LYPpXdqOlGMCIjESyb5O6EdQq4VZEHJs7u/kqd3A44Dl0XWJe3CBQzM2wd9lYeS9qvFx4YYMD5VJbo9XpvauXp1okzpbW7CEEWy3UrH7bpAo4fdBBK18h6S27grcCcAjG7s7eUjPiMgEfI166lfQOu8w4y5j3dlA2XABIzH2TH4hzTx868dPZEbuw7nw5ACQAkxjLKGftO8B4YzQ0q4O1+0cMnrlN6jxm0FJNrWkxkhPBpJIniVD5ZPxsfupknyqQWWKyxErBZWI3M44qw+GSYDO3aeKRcdp7z8QAPzLqksokMTIrxnbjcxkkQAl1SZiCuAPhQLkZ9j8bo2l08bQiVEYLhSFZmGMlYlwCxBJBY93hkt4Uv6nF1XtTLnjoge8OllnMMiiWNcHftxL3y4ER8JHfLFW44DF84Fana6I0VutsMCe4IacrySPABVfJQoCAeQr50R6GrZqryqO0A+qiB3CPPAkt9tzgZb0wMAYq12lptJduMjcz5DwAq2LG29zkhHQrPeKMKAqjCgAAeQHAV+6Ur0QFfK+0oAxvp/0Rl0m4Go6b3Yw26RVHCNjz7vjE2cEeGfLGNF6GdL49TtxJHwkGFljzxR/91PMHx9wanJoQ6lXAZWBDKRkEHgQR4isT6Q6NP0bvVurPLWbnBU5wAeJhkP6q3p5jjJ/A7XBzte7epcd5t9Kjej2vxX8CT25yjcwfiVhzVh4EVJVUune6FKUoNFKUoAUpSgBSlKAPhFZd0z6p2En0rST2cwO8xKdne+9C32D/CeHtyrUqVjinyJOCkqZhS9N0lPY63A6XCd36TGpSZf+pHwz7rz8q7LDoZDcNvsri2nPMYfsJx+JMFSfeM1q2t9Gra+XbdQpJjkSMMv4XHeX5GsT6fdFNOsSRb3UhnHKABZdp/ikBGz55PpXNPEluRlqgvipokdW6urhVwI5277ShsQzNvfaWbeGUknaOa+dcun9X91IynsrhdrmQECOEbzjLbmLEHujw8OVRnRLRdTvONtLPFAOczzSJEB44Oe98s/KtH0TTlgYBJbjULofbkkfsUPmqE4+Zz71LQu9m4o+84icemdVmzLzGOIZ3sxPbPk8zlwI1PqI8+VWnSLGKEkWaF5D8c75Zj7s3E/+Yrsg0J5TvvH3nmI14IP/AJqZjiCjCgADkAMCnhgvfj+f6OpKMeDzt4NvFjlvE17UpXVGKiqRjdilKUxgpVe6e641jYyTo2JFMezl3iZF7vsRuB9M1x9G+nwvSWEEqWwXIuH2qrMDhgF54Az3uXA8qRzSdMXUr0ltrm1LTo7mJ4p1DxONrKfEf7HxB8CK/Gn6vFcZ7FwxXmOII5jOCBwyCM+hrspzdmYajT9F7/BLSWMx/wA6A8/ISpn5j0PDbbW6WVFkjYMjqGVhyKkZBHyqG6bdGF1K0khIHaY3xN92RR3fkeR9CapnUl0hZo5bKbIeEl4weYQnDp/S/wD31NfC6IR/xy09z4NRpSlUOgUpSgBSlKAFKVDdI+l9tp65uZArYysY70jfhQcfmcD1oujG0t2TNVzpR0+tNOBE8m6XwhTDSH3HJR6sRWdX/WHqGsOYdKieKPkWX+8x5vL8MQ9uPqa+6V1fW1qwa+c3l2TnsIiTGG/mPzc/+YNRlkrgkpyntjXqeVz0q1TXmaOxQw23JmUlQB/MnP8A2r+Rrs0ToLZ2bAODf3n3FH1Cn2+37nh6CrVd25WHffyx2dkvAQphRjwXA8fQZPoKh4OsLAK6Pp8kkY5zSfVIceOTxI9yKlu93t9+BuiEHc3bLTD0eluMG8fbGPhgj7qgDkDj/wC/ep+1tEiXbGoVfID9/Os7sutt4ZVTU7YQoxwJo5BKg/EBnh7En0rSI5AwBUggjII4gg8iDVoKK45KLIp8H6pSuDWbSWWIi2m7GYcVbarqT911I4qfTB/aqms60nViyhgWXAYAjIJG4ZHhw416VmnRqW5tLmabVysW6SV2kJAhIEUKKUbywuAOfP1ru6b9NHV7a3spVRrhWczgByqKu4BFPDe3ry4edT1qm2Jq2svhNZzrvT+e8HZaIA0oaQSytswio2xNu7u5fmDx4DlzxFdHdcnS7n03VZGnicZVmYgshG7g6kHBQ7sZ+ywrl02P+wtZaA/8rcENETyGSdgyfIl4/mDSSyWtibnddy4Z29GtXOrGXT9aTNzFu2MRsYEjYSVXull3Ag45Nn1PL1fTNFJc6VdNtdWPZkjIyGDY2n4lJ2vt8Q7V19aunmzubfVLbnuVJRy3cDtJ/Em5D7CvfpJ0Ri1kJeRSm1lVQJGljZAyKBhzkgqQCRnxx6ZpHd0JTT81+6LFoenCzhnnSRJTGk4VVZuzUoSzKWbJGCip6bPE5qY6K679OtYpiuxnRGKg5ALDJx6ZzWNy6xmJdK0ljIr5Wa4PAOCxaQr91OJJPkMDPM7N0Z0sW1uka8lVVGee1VCgn1OM/OmjkcpJItjafHH1JQisYnP0DpKjLwjuGUkeGLhdrf8A9ONbRWJdY7//AJPT3HPEX6XT4p8ncLm7Kfg0bbSlKqWFKVyapq0NrGZLiRY4x9pjj5AcyfQUAddRut9IrexTfdSrGvgCe83oqjix9qzbX+uOW4fsNHhZnbgJGQs59Y4vD3b8hXJpvVfLO/b61O+9uPZK2+U+jPyQei/pUZZUkR945Osas9NX61rvUJDBo8Lrnhv2hpSPMD4Yh6nPuK8tO6tEjbtdXmaadjk28bFmJ/my8z7DHua0PS9D7OPs7SNbaDx2jvt6sebH1JqXsdIjh4qMt4seLfn4fKpJyybr5v6IdYVzkdvwICy0SWRBGiraWg5RRgBiPXH+/wCVSotbfTYJJdoVI0Z3fm5CjJ4n9ql6q3WdCz6VdBOYQMfwq6M3+kGrLGo78sec2o7GYX2ry6hOJJYxPcnvRW7E/RrSJvgab78jDB2+o5nCjo1GxjTB1OWS4KzQxTxKzQxW6yqzK3ZKBwwBjiPUDlVz6sOj6JAJDhm7rZPHMjosjSHzPfCjyA9ahOsrRlt7wTvwtL1fo10fBHAHZy/Lajf+m3nUtLa1HNKGmNvdn3ph1U2v0J57FTHLGhkK7iyuqjLqQxOGABwR5etWXqnvWl0yDfk7QyA/wo7Kv6YHyqjWvSe8ezk02KFmu03QzSkgRxxDKbt5OAWUYyccieOeHlZ9J7zTYY4obrTXES4+jqwZyAST3+AYkkng3tQmrTMUoxlqS7jZdT1SK1iaW4cRxL8TH9APEk+Qqv6N1gWupGWG3keOYKQpdNjd7uhkznkxHA+JHDjVRvdbk1+Kza2QB4LgPdQlgQMDIcZ4uuA+BjPH0qv9J5vo97HeRKViVltrhs5LSquJSB6KQM/fjPlTyyb7DvJ3rg8ullpNJZST3ztJciREyxIVMvMhWKMYVR9ScnGTn043vSbG1NoJblQZolneI5IfakUXaBD7YHz4VGda2sR3OlqUZTL2sIkxzBKSMuT5HJYejVw2clxdywCBCttCZXZpBtaUSqFbuH4UCgd58A8/IVN0n4gqUml5Fbu7n6Sltc2xD6iHkllVcs+1SWwV57UVY1UeKscZq1Xen3GvW0RkjWB45WZXYkPHAFRcYIG8s4ZskrjZnlUZPqumaQ5NmGuLkgblD7oUOQxQTeKhgOCgk4GWqCv+kGo625QbjHnjHGOzhXy3nkf6iT5UvBG0tnu/BFz1bpvZ2aKjt/aF1Hu2Mdm2Nm25+tUBR8I4ICefHjVVM+o6++34bcN8KgpAvyHGRvzPtVq6KdS6jD3p3nn2YyE+fJn+e0ehrUbHTo4FCxqFAGBgAYHkAOAHoKaMJS4KrHKfb2Xgit9C+r+HT04DdIcb3bG5j6/dXPJR8yTVupSuiEFHg6FSVI5dTvBDE8h+ypPz8B8zisb6RxGfXLG35mJbVX9wTcP++a0fpNqKs+xzi3gH0i5bwwnFU9yccPaqH1T2j3+o3OoSjgC+3/qS+A/DHw+YqcnqkSzb6YeLNjrxvL1IULzOqRrxLMQqj3JrPul3XHDbM0NmvbzglSxyIlYcMcOMhz4DA9arEXQ/UdYYTarMYIOaq4w2P5UA4L7tx96eWRIx5bdQVsm+kvXSu7stLjMshO0Ssp25/lx/E/zx7Goe06vLvUHFxrU7xqeIjJDTEeSoO7EPl8qvfRvotDZjFjCFPJriTvSN/UeXsOHpVjt9LVTl++/mf9hXPqlk7Pz7v7GWG98r9EQmgdH47ZNljCsKH4pDxkf1LHif2qdtdNVOPxN948TXXSqxwJO5bv77i2qlUdkKUpVxRXncRK6MrgFCCGB5FSMEH0xXpVJ60pmkgitYmKm4c9ow5rBEN8p/MoPUsB41knSsyTpFfuOiOq2Y2aTdK9mTujGY96r4LuZTuA8MHj5VK9LJp5dJaO9tnkuZOzjURLw7XaG7T+FQynjjjy8a/WlanHDHPp8DtDfiEGMMMIpaMCJUY+Kgpk+ZzxqC6C9YNzBOLPVg+4nCPKCJAfusT8YPgePlk5FQtEXpi9Pjt5FOTZKYJbsNtjdbO/TcVJ25EEj45jC7T6w+ZFbVF0HsHgCfRYShHgig+4YcQfXNUHrH0ZLa9Ex4WV+nYzkfCknArJ8iEk9dj+dfnol1i3X0cWdvbm4vI8xrLuBhCjuq7nyAA8QDgceNYqjLcnBqDcZHF0NszYazc28TExpkZ58A6FN3qAxHzNcunaBeMz2d3C/YCWR2bDBpGO4qsb8mBdt+QD68OFTtnJb6GZJb+Xt9RlPaSJHxYnO4Lx+Bd3ElsZwMDAFV7VumGo62xSBTHbZwUQlU4+Esp4sf4f0qe25m0Ul377L+CSe90/RA0SOL2TJYxgLtEpAG55fhUqBgbATxPLNVq51a+1b6uMbbfP8Adx9yEH+Njxkb8RYnwFXLox1Mcmujn0IIX5JwLe7Y/Ca07S9AhtgBEgyBgMcZA8hjgo9FAFOoOXkOscpdrZeCMw6L9S+cPeHPjt4qv+XgzfPb7GtQ0zQ4bZQsSAAcuAGPYDgPlUhSrRxpF4xjDaKFKV5yTBffyp3JRVsbk9Kj7+/PwQ96Q+Pgvqa59a1iO3jMl1KsMXqe83oo5sfQVlmu9P59Sf6Ho0Tqj8Gk5SuPHJ5RJ5knPtyqEsjlsthZzjDnd+B59ONbN1Ium6ce1LSDt5B/iy5+Hd9xOJJ5ZHpx1bol0bTTrWOBOJUZdvvyNxZvz4D0AqG6vertNLTe+Hu3GHcckH3I/TzPj+lXKqQhQkItvXLlmH9SlrvluGWNGlURbZGAJj3F8lSeROB+VbDDpQzulJdvXl+VZb1A/Fee0H7y1sNShhjL4pb/AMB08qxqj4BX2lR+ra/b2a7rmaOMeG5gCfZeZ+Qrp4Kt1ySFKznUeuWIkpp1vNdSceIVlTh48AWP5Co3Sesi9urC6kSEPOHZY+yGOzQpuLkE5baAcYySSKm8kUS97G6RrFKp3Vl0rN/aL2jbpkARyeZKgDJ9xtbP8R8qiOk3WhPGZWsIEkt4H7OaZ2PeYEBhGikHaCQC/HiRwo94qsZzSVkt0x6dDTbuBHy0UkUhZFXc25WTZtxx7w3r5Zx5Gql0t6bXs0kP0O22OIe1kRo0lkx2pAQnyyiHaOOSM8q6Ommjx6rZHUbXf9JQJJjeTiJBkog5LjvN+JWrq6O6jFfW0F00qQzW/cdiO6d7DuNjl9bsZT5N6mpSk29uCbttq670VzUukqapGt2iCPU7QbpYxnbNAPj2+PAE8DxGWHlV71bTU1rTO7xnVd8Mn2hIAHQg+G5SufxegqD6xuiRhI1OxCiWM7rhF4o68nbHj4hvMZPMVXuj3WFJZ2aRWkJkuJd6xKQWCBHcKSBxc7SoxwHdGTRw9xU9LcZklfXaalplu17ciCCJi0yEd+WRQUCIeJyGEhwAeDjhyqGi6VTzD6JoMDRR/akUDtD4bmcnEf4iS3qOVdWgdDU1KeVZSQI7mfuAgA7xG7AsOIAORgfmK13Ruj8NogSFFUDyAAz548/U5PrSqLlwbGMp78fyZz0b6lgD2moP2jniUBOzJ+83xSH8h71pWnaLFbgCJFGBgcAMDyUDgvyxXdSrxxpFowUeBSleF1epEMyMB5DxPsPGnbS3Yx714z3Sp8R4+XjUXLqjyKWXEUIGWlkIUAeeTwH/AJxqha/1sQW5KaepuZycdqwPZhv4F+KQ/l7moPK32fmEpRh2maLeaosaGSZ1hhHN3IX9/wBqzfX+uHc3Y6TEZJSdolZSST/Li5t7nHtXDYdX2o6w4m1WV4o+aq3x4PgkPwxe54+hrTujnQ+105cW0YDYw0h70jfic8fkMD0rI423bIuU8nGyM30jqpu9QkE+sTOueOzIaUjyz8MQ9AD7CtR0To7b2Mey1iWNfEjizHzZjxY+9dtxcLEjPIwVFBZmYgKAOZJPIVVrXrAEsTTx20xtELdpMTEowjFSyKW3OABnkPz4VZJRNjGMP1LbSvG7vEhRpJWCxqCzMeQA5movRte+mSs0GGsxGmJCrKTMWbeo3fdULkY4E48wHKWZx1A/Fee0H7y1sNY91A/Fee0H7y1sNTx9kj0/4aKf1idIpbdI4bVljnn3/XPwWGKJQ0sp9gRj9OOKyyy0szsWs7SW9kJ43V2SsbHzSIsARn77N6ir91w6PvS2uDnsopNlwBn+4laMsTjwBQf5qtmgalbMqpBLCz7c7EdC23wwoOQoGKnO5ToHDVJ6mZnJ0O1aSF+2njtoFRmMUI2LhQTgrGFB5eZrl6uOkK6daJLIm5ZrzsDxxtDRjL4x3sY5cOdaz0tuOzsbpvKCU/6GH+9YZFD/AMBpkQ5y3cj/AJOsQ/ep5I6KEktErXgWCxf+xNY2Lws7rDR+Q3EhR/SxaP2YGpS70BNOjFss28X8soyVGUhYB5cKcgsI1AB8WcHAxUr1i9F/pumh0GZ4N0yY5lCSZF/y8fdRVQiibXbe17GdY7623BtxdeBKDeHUHaxYBh57m+7WVsm+/cZrQ3Fen1PnQfpYdLmlspVMn1/ZRgfCQ0mxs+QHFvHmwr8a70JtrBxdPchbR2EsVtg9s2DuVQucFQftcOHlzrrGoRwKLWxiS7vUBU3DAFIdxJdmlHMszNwBx4ZY5B9bjoTdQRi7aFr68LKMMThFweMcXPAwAPLOQooTvYXTt41+3/T82F1qGpmJF3W9khDdn9uVd24mXl3Tx54XB4Bq9ugohtbSWecAwxLLIuftBpWWJc823beAPDJ5V2XvSC6e1ZJIF0+3IxPIZN0jA8CqHHcLcssS3kCapouG1SRbeBWWxjZSwAwXwNiKB4HA2ovhlmPjQ3VD2k7W7f38i+9UVqxRppPjkMkze8zDb/pQn+oVpFRugaV9GhC4AY8WxyBxgKPQAAD2runuFjUs7BVHMk4FdONaY7l0qSR6V43V4kS7pGCr5n/bzqAm6TvOxSwjLnkZWGEHrx/3/I1Udf6W2lkxNzKb28H+EjfVIfJ35D2H5Ujy32fn3GyqCubouT67JcZFqm1BzmfgoHiRnh+/tVK17rEtLIkRn6bd+LZ+oU+rfb9hn3FQsdtqvSHGf+HsfAYMcOPRR3pj+ntWg9FOrC00/Dbe2nH+LIAcH+BOSe/E+tKoOTt/foReWc9oKl4lBt+jOqa+wkvXMFrnKhgVXH8uDmfxN+daT0X6AWmnAGFN03jM+Gk+R5IPRcVZKVZQSCOJR35YqKvdeEV1Db7Ce0BJkyMIeOwEczuKt7YHnUo7gAknAHEk8AAPE1ROmGtKstnNbvGwl3hZCcxjsiH3EA5bHf7o4k4Xxpm6Gm6RYdesY7iW2ilEjqHaUxjHZERjg0+fiUMy4XxYjhgHFcvY3Md/DgrbRTSzzONu51ZEuRFGp82PeLcMcBnJx+dN1iZr3fcbhMgiiMAYqm6aOFgoQnBOTcSE8SBEBmpO/njie/S5LIlxsSIKN8kpMCo3ZRjLOQcDl4UvIlp7kVrKTzTmJ90skEaThQFUyQvLZsUwO6W3QXAA9q7F1KYwi2tMrfSyySyHCsLSOad5iZuah9jYCcSSfIZqRjsbm7OZM2sW0Kdu36XIoycPIMiFcknauTxPeFTmnabHbII4ECIOOB4k8yTzYnxJyTW0aosyfqB+K89oP3lrYax7qB+K89oP3lrYaXH2Ren/AA0fiaFXUq4DIwKspGQQeBBHiKotr1Q29vdrcW0kse0lliyCoJBGA3xbePI/nV9pTSipclXFN2zN+ujQxJZrcGRleDCBR8MnavGp3ceGME+NUWaxklm0y2gfs5YrZZt+M7GfdNkr48FX/NV+655S8FtbL8dxcKvyUY/d1qjW+qzDVbmWytjcbMwIBu2oqbY1JI5DEZHEjma5svOxzZK17+Rr0l79Dsc386RlY1QzKAO9sA3IhBy27JC4PtWcaVo0t+ohso3tdN8+VxcA8Czt9gHz8fDI4D7rv9p3jLJeQWEGz4DOVITPHIV2Zc8uOPCoe91VsEXWsEjxjtFYg/1LtT96yTTpDynbtr6GnWltp+jRgSyQxEcQCRnPmE4szfxHJ9uVRV71ptOG/sy3LoPiubg9jbr6nJBPtkH0rPtMtFkOdPsHmYn/AJi8OVz5hBhSfmTV007q1nuir6nMXA4iL4IV9ohjP+n51qlW0UapTnxx9/exVLm2n1aUbpnuWzgzbStuh8UtYeHaN/EcDz861Poj0Ni0+MEgBlGeJB255szfac+J5DkOFdFu0NoAlqm+TG3gByHhwGAPRRiobpLrsNsN2pz4PNbWLi5/pHL3P50qmr23f7L1LRxRxrVJ+pO3fSXc2y0QyyefHYPX1/QetVHpJr9vaHdqU5nuBytYTnb6ORwT9D71W36W6hqxMGkwmC35MUODjzln+z7Dj71Z+ivUxBBiS+b6RLz2cRED6jnJ8+HpTqMp87/wI8zltiXqVZdT1PXfqrOMW9jyOzMcWP45cZkPov5VdeinVDa2eHn/AOInHHLj6tT/AAx8j7tn5VeYoggCoAqgYCgAADyAHKvks6pjewXJCjJAyx5AZ5k+VWUEuRViV3Ldn7AxUfqnSGC1ZVmc72BYIqPI+0c2KRgkKPvEYqRquwExXl4Qm+d44ZIRuC740XsygY8BiTcT5dqD407Ks9LDX2mu2RTG1sUzGy5LFgsMm7dnBUrMMYH2fWv3rfSyK1BPxkdqrBSO68cfa7W8iQVH9QqlpavBP2HbCHcUWWSI4MTTJNcSrGxGBgW6ID5Hwr3h6MCREkun2209oJbiV2UN9LcINxB4cVPLGO4BS2yWuXcLzXbieQN2uxFhjdooeKSA3Rh3DePhaNifUBTyr5a6DGoD3ZMUMTRmIv2iOhKS5hty3fYo7RtuAyzbhyAAntNtZGGbZMFs7ry4j2swbaMRW4wduEQDdtACDg1TFhoEcT9oxaW45dtKQzjPMIPhjHogAooFC+SDsNJeRt9vF2GSS15cIsl6+7mUQj6sYAA38gB3KntM0GK3JZAWlb45pCXlf8Tnjj+EYA8BUjSmooopClKVoxj3UD8V57QfvLWw1j3UD8V57QfvLWw1PH2SHT/hoUpSqFzMunsc39pRztE/0WztpZ1fBKNKAxAB893Z8PJDVN6G9CNQuod9vcdhDKdxw7hmwSoYhcfxc2Fb8RX4ihVfhAHsAOXtUZYrd2ReJN2zLrPqMQnddXEkjeOMD9TuP61a9K6tLG2wVhUsPtN3j+bZI+VWC61FI+BOW+6OJ/8AqojVtWEUZku5Vt4P4j3m9AObH0H5VGUoRdLdlY4ox3qjve6ih4RqC/LC8T82qI1/XI7dN9/MsKH4Yxxkf0VBxP8A5yqh6n1oyTP2GiwMXbh2rLvlPqkfJR6t+Qrp0HqdluH7fWJmZ24mMPuc+kkvh7L+YpVCU+18lx/Yrz92JX5nBd9Yd3fubfRYGjU8C4AaYjzZ/hiHz+dTHRrqWG7ttUkMshO4xKzbc/zJD3nPtj3NaPpekQ2kYjto0jjH2VGM+pPMn1NdldMcaXIix27m7Z42dkkKBIUVI14BVAVR7AV7UpVSwqmdN547iIgglIZnVmI7vafRpwuw+LLI0fHwbhzBrtfptGkvYkbpi+0GMExqpma3VpGbGMOFVsZ4twzVbtLt7g9iDLNg2d3OZFOxsTbmeEH4Y37hA4d2JjgHmrZKUk1SJTV+n0ZjCW7sZmeKMuibsl95cQ7hh3HZsmMYVmGfGvW+vHuNiRSRrd20SSyXBZQu5w0bRr4EMyOGYjapC8CRgR1h0d7QIsPf2CQLKjNFGjGeWVJEnHFzskZSEBB3YJFWS36HxbFE2ZCqhExmNUC8QIwpyOPHJLN61itmLU+SPgs47xF7C3BjZArm5AaMMrs7Zj4tLKrlwTkDO7vGpy10NFYPKTNMOTvjCf8ASjHdj+Qz5k10adpqW6bIgQuWY5ZmJZyWZmZiSSSSck11UyRRR8RSlK0YUpSgBSlKAMe6gfivPaD95a2Gse6gfivPaD95a2Gp4+yQ6f8ADQpXjcXSxjLnHp4n2FR0+ou6llxFEOLSOQoA88ngKWeaMXXL8EdKi3ud9zfJH8R4+Q5/lUXe6kdhkldYIBzdyF4e5/2qh6/1qW9sSliv0q4zjtWz2QP8I5yH2/Oo6y6BajrTibVJWii5qrDv4/lw8o/duPoag9eTtbLwX1ZN5orbGrZ1a11rIrdlpMRmmbuiZ1Jyf5UXNvnj2Neek9Vl5qMgn1iZ1zx2ZDS48vuxD0APsK0jo30NtdOXFtGA+MNI3ekb3c+HoMD0qbq8MSSonolN3kd+RGaH0bt7FNlrEsY8SOLN6s54t8zUnSlWKpVwKgukM8kksFrC5Qzb3lkU4dYIgu4IfsszOi7uYBJHEVO1WNRu1ttTiknO2Ka3aCNz8IlEgkKk+BZcY89hrGZLgJdppzzRZdoysckERcu5kkLxmKMucncyKQCeBc8hUDqNy0hxLBKIS96zQQiRt84WJYknKEjiGkY8QmVHlxmNWsWn1OPZj6mOCVsnHAyzjhw4nAPCvuq2ey6PbLMbGQdo4iDurXHBCJlQF9mxEIUDaWLbvAUpN2QWk6f22REDKSoG6MgIPr1vY3kmIKr3nZSmGbhy45qz6V0NjiH1oVgSD2SgiEY+EMCS0uOQ3kgY4Ktd/Rq2MdrErLsIU4QgAquSVBA5HbjPrmpOtSGjBHwDHLlX2lKYoKUpQApSlAClKUAKUpQBjfUPOqG8LEAYg/eWtQfUXkz2Iwo5u3AAfsKwjoF0rh0wXLTxvJI3ZiOMd0EqX3b2PwgZHn7VNqmq9IT/APosTyHGOHHt8Ux/T2rh+OXw3S8uf6ObDljCCSVssXSPrLtLMkRH6Zc+JB+pU+r/AGvYZ+VQEHR3VdfYPduYLTOVDAqmP5cHNvxN+dXzop1W2lhhyvb3A/xJACAf4I+S+/E+tXGrQwqKHcZ5N8j9Cs9Fur2004AxJvm8ZpMM/wDT4IPbHzqzUpV0q4KpJKkKUpWmilKUAK49U0xbhNrEqQyujrgMjqcqyk8Mj14EEg8DXZSgCO0zSOxeSR3Mk0u3c5AUBUBCKqjkBlj7sakaUoAUpSgBSlKAFKUoAUpSgBSlKAFKUoAyG90qFukQUxRlGIZlKKVLEZLEYwTnjmtdUY4DlyAr5Spw7yGHv/U/VKUqhcUpSgBSlKAFKUoAUpSgBSvlKAPtK+UoA+0pSgBSlKAFKUoAUpSgBSlKAP/Z"/>
          <p:cNvSpPr>
            <a:spLocks noChangeAspect="1" noChangeArrowheads="1"/>
          </p:cNvSpPr>
          <p:nvPr/>
        </p:nvSpPr>
        <p:spPr bwMode="auto">
          <a:xfrm>
            <a:off x="63500" y="-1117600"/>
            <a:ext cx="1981200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90" name="Picture 18" descr="https://encrypted-tbn0.google.com/images?q=tbn:ANd9GcSQmpeJ2outaH0gy5wf4zq5iGJic-a2FrayQZ_SO2kwK66EHXx3"/>
          <p:cNvPicPr>
            <a:picLocks noChangeAspect="1" noChangeArrowheads="1"/>
          </p:cNvPicPr>
          <p:nvPr/>
        </p:nvPicPr>
        <p:blipFill>
          <a:blip r:embed="rId6" cstate="print"/>
          <a:srcRect t="42857" b="17857"/>
          <a:stretch>
            <a:fillRect/>
          </a:stretch>
        </p:blipFill>
        <p:spPr bwMode="auto">
          <a:xfrm>
            <a:off x="5652120" y="1124744"/>
            <a:ext cx="1152128" cy="603496"/>
          </a:xfrm>
          <a:prstGeom prst="rect">
            <a:avLst/>
          </a:prstGeom>
          <a:noFill/>
        </p:spPr>
      </p:pic>
      <p:sp>
        <p:nvSpPr>
          <p:cNvPr id="3092" name="AutoShape 20" descr="data:image/jpeg;base64,/9j/4AAQSkZJRgABAQAAAQABAAD/2wCEAAkGBhIQDxQUEhQVFRUWFhgUFRgWFhgYFBUXFBQVFBUYGBcXHCYfGB0jHBQXHy8gIycpLCwsFR4xNTAqNSYrLCkBCQoKDgwOGg8PGiokHyQtLSwsLC0qKSw0LC0wNSwsLCwpLC0tLCopLCksKSwsKSwsLCwsLCwsLCwpLCwsLCksLP/AABEIAM0A9gMBIgACEQEDEQH/xAAcAAACAwEBAQEAAAAAAAAAAAAABgQFBwMCAQj/xABNEAACAQIDAwcIBgcGBAYDAAABAgMAEQQSIQUGMQcTIjJBUWFxcnOBkaGxshQzNUJiwSM0UoKSorMVFkNTY9F0tPDxJESDo8ThJcLD/8QAGwEAAgMBAQEAAAAAAAAAAAAAAAIBAwQFBgf/xAA7EQACAQIDBQUHAgUDBQAAAAAAAQIDEQQxQQUSIVFxEzJhgdEUIpGhscHwM+E0UmKC8SM1cgYVFiRC/9oADAMBAAIRAxEAPwDcaKKKACiiigAooooAKKKKACiiigAooryTQB6r5eqrFbbAbJEpkfuHVHlNR5cHM4zTzCNeJVDlAHix/O9VueiVxlHmXMk6r1mA8pA+NcxtCL/MT+Jf96U59q7Ki60gdvDO5/l0rh/evZJ0KsPHm3t7taTfl4GhYWq1dRl8B5SQHgQfJXoUnYXEbNnNoMQEbsAcqfY/H1VaCPFQ6qwnXubR7eB7ffTKb1XwKp0nB2fB+KsX1FV2ztsxzGwurjiraN/91YCrFJPIratmfaKKKkgKKKKACiiigAooooAKKKKACiiigAooooAKKKKACiiigAooooAKKKDQB5JqlmxD4pikZKxg2Z/2vAV22rKXYQobFtXPcv8A1/1rVVtbEszrgsKcrWvK4/w07df2jfy6+OlM3fhoXUqbk/zguZ8xG2hGxw2BjEko6zf4ad5dvvHw/wC1EO5hmOfGytO175ASsK+AUW/KrzZOx48LEEjFu8/eY97HtNL21N8cRh52R8MoW/6M85bMqm7OWy2tltoLlTa+h0ndSXvFrrbvu0eHjq/Tohiw2yIIgMkUa+RAPfa9QNnby4bETNEmv7BK9CSwu2TyW7bX4i4pLxe35cRLJllEazxk5C6hSqdHmg5No5CVkGa461zxW1VgUBmARkQowyOZlCx3YFnBLWYAjNYE6AqLgk1DqWasiqzfFs1DaG7GEnFpIIz4hQrfxLY1Qvu1i8Ec2BmLoOMEzXUjuRuw+zymqjZO+MsZkYkTGUkKC4UZ47aga2Qq6AKBrlPaCS0bt7emxZZmhCRa5HzXJ4DKRazG4a5U2HCpTjLqPGvUgrXuuT4oi4HakG0cy2aDEx9ZW0kUjS4P3lv6xVtsvabB+Zn0kHVPZIO8eNQ96d2BiAJYTzeJj1jkGhNvuse0H3e0VE2XtD+0YCrDm8VAcrjgVcdo/C1vV6tVacXdZ/UslCE4b8MtV/L+zG4V9qu2NtAzR9LR1OVx+Idvrqxq6LTV0Y2rOzCiiipICiiigAooooAKKKKACiiigAooooAKKKKACiiigAooooAK8yOACTwAufVXqq/bUtoW8bD21EnZXJXFleuMEEEuJfibkeTgo9Zr1ups3m4ecfWWY85ITx6WoHqv7Sai7yw5hhMP2PIMw/DGLn41O3j2qcPEAlucc5UvwFhdmI7QB2dpIHbVMUlnoaZcIJLOX0WR327tZMNDnZlW5ygtwGhJNu2yhjYam1hxpbfb2CxkEollgzMvQzyoMpKXQKRqpXMLsv3iwGi0rbS2jDJn56XnGIKs2rst1J+4CENgSAtuGgq63cxU67P2dHEyI0glRiydqMbaEdHg2lu6iNXf0KZQ3dReiwJVMvOYC1hf9LHYkdv1nlr20BIAMuAIHAc7HYf+5VrtPezGJK0ETRySK2RpObGVW1OVBa7ta5OhtY6aE1Uw7zbRabm48THK1tckastyQAPqukbn7txVbhG+TOnTwdWcd5yiuF+L08eXmdMFgEbFRPPNgjGGBcCWPVQOGjEngNOB4HSmyffDDQSZIZYcpyhVV0yk2JFgOqCEZD+yebbgSarcLDtaXpSuIwvSvkCKAhDkWyhnYhbWtlALa3tXLb7fSY8A0tixjnkOXo63jQGw8G4eNWJqnG9jDUp+/u7yfTI0WKUOoYG4YAg94IuPdShvOn0LGQ45RZGIhxNu1W6r+UWH8K1W7N2pNhEVY2LRIoAjk1ARBYBX6ymwsLkjwpv3hwQxWBlS3XiJXy2zp7wKmNSNSN0NR/0qi3snwfRnJ/0OMRx1Jhlbuz9h9entNXoNJeBxRm2PBLxZAlz23jbmzThBJmRWHaAfaL0Q4NrzKqsXFuL0dvgdaK+UXq4pPtFfM1fC1qAPVFQp9sQp1pEH7wv7BUN97cMODFz3KjH8qVzitSbMuaKoG3nY/V4aVvFrIPfevmztuzSYkRSRqgKM+jZm0048KjfRO6xgor4K+04oUUUUAFFFFABRRRQAUUUUAFVm3Oonnr+dWdVu3F/Q3/ZIPvt+dJU7rGjmV+0/tLCj8Ep9eWoW/I/SYbRWA50lWvlYWj0OXW17G3A2sak7fky4jBzdmcoT4SLpVptjYqYlVDXVlvlZSLi4seIIINhoR2Cks2pJZl0+Cg3y+7Mc2vi2lmlZlVSxdVKCylVjEWRVJ0kHRCjXSViOFd9m73NC2Cw7JdUl54SljmOcM5UgjtEinj22rrtTZZgxjx66TZsxUZXDRsS5yjoOqsxB0zBba20pt4cBGMFhZYbLMgKyJcGQPCxs7AG/SUA3/Ao7aWirzakJVfupxNV2LsMYfEzZo2kEzOVfLdAkhaRgxPC5sp43yJ3aJe7K221KB/nt/WNPW4e8C4zBo33lAVh2i2gv7Lfumkbdv7bm9O/9Y08rXR0sJNyp13L+U0fevGCHBTOTboEX87T4XPqrJH2x9OwsDvGIxBzcC/fX7zszBl0H6DMbdikX6VMPLJvB0EwkZuznpgdl9NfUbfv+FK2F2bzYgAHSCO/SNl1QpGreDjNw1uT4VNSSjG71yOVBScvDMkbKIEcqrGysY80bCQ5dCQ7OtyGQnMFGpYAarYGtowOsEfdkT2ZRWU7q7vy4mVgilY+bSN5nsGykcAlrqcoGVdLAhjxsdR2niFw2FkbgscZI/dXoj3AUlK9m2WT4ySQpbo/Y0g7A8oHqkuKv9n7fQRIoWR2CqCFQnUADjSlulvRzGCjiTC4mZ+kzZY+hdmLaMePZ2VbHb21JPqsAsY7DNJ8VFqjk0/kb8RhpurK9krvNpfcvG2tO3Uw7eV2C+6vOfGv/AJMftY/7VTrgtsS9fEYeEf6cZcj+L/ej+5c0n1+PxL+CERr7Bem3W+f0KOxpx704+V39rfMscRBIovNi8g8MsY9pNU+L2js1PrcVzh8ZGf5BUmLk4wIN2R5D/qSMfgRVnht3cLF1IIl8cik+060dnfQL4eOsn5JeotJvTgAbQYeWY/ghLe9zXb+8WMYfodnuo7DI6oPZYfGmy1tBp5K8NTqAvb0o92Hxbf0sL2y32g0oOIWBI7G6oSXvbo66ip2G+0U9C3zGpzVBw32inoW+Y1ElZLqUyqdpJuyXDQZxRQKKsKT7RRRQAUXqPjMckS5nYAePE+QdtVv9uu/1cRI72OUH1UrkkTZl1eioKSSt+yPaa6ZD96S3sFFwsSr14aVRxIqG+IhXrOD67/Co022YV4Kz+at6hyQyhJ5InSbRQcCT5ATUXE4xpFKiJzcEa6cainbU5+qwr/vEKK85toPwWGPyksfdpSN3/wAFqpNZtLzR82psp5sCY2FpFGZNR1k1Xh3jT11M3f2oMRh0e+trOO5xow/P11COwsW/1mMYeEaBffXfYm764UuRJIxfVsxFideloOPGpinfIee4qTi5Xd7qyfmKO9Ea4nFSBx0E/RFb9fLYnN+G50XwJ+8RVHi8bBl5lbm5CgRJcK3WXXRAfAnt8bF0O6jzz4kydBC7GLg2dmQWdh2op+6esRroLFHnwDRTmKQHrANErsTmUKfpFzYlTZeJHBeLaVlqQldykEJq1kV+7W332fic9mVL5Zktdl77C+twBbXu1upvJj2kuGmOMDK7SuzqvR06ZbQKzX1PhbttXOSFZFUdN55CVBJ/Rtkyh5BYZQlrdmvRFiQDXAbtEdJTGxOqhWN3tqcpItw7ST5RxqI1LHTjWpyTc202rSsu96PmGywuIxLyYsylbF5DGLsF10uT0b9Ik8bZtLsCGramx4MVIi4C8l0DzXzErklR4ixnIyknOLdwJA0qijSJrc2JDHIrMyG45wJcc2oYghw2p1Hbe+YmrzcjBzS4oSK9wtmkfMSQnSAw7LYZje5JIBFyeNrtTe97tjBiKm+95cEuCXgPO7WxmwsAR2zubs7aWLEk9gF/OsL9wFgLVhcV9oNbUrGC54tQa+mvhqQPJr4a+mvhoA8mvDV7NeGoA8NXNq6NXNqAOTVBw32inoW+Y1OaoOG+0Y/Qt8xpJ6dRo69BnFFAopxT7UHa201w8RdtewDtYngBU6lPbs3OYxY/uxLnPiz8PYLe2lk7ZEpEGXF5XEkoMsz6pGouVHgPugd5+NSovpkn+XCO7rt6+yu2Ew4UkjrMbse093qHADsqwjqFDxLlVjHurzf2WR6TZrsOlM58mgromxIu3M3lY1D29vRBgY80pux6qDrt6uweJrNtscp+LmJEREKfh1f1sfyquUoR4Zm3C4LE4pXhwXPI1+PAxrwRR6v967ADstX51n2vPIbvLI3ldv8AevC7QlHCRx+83+9J23JHT/8AH6jzqL4P1P0eBXqvzzBvPi06uIlH7xPxqYu/uPA/WH93+1N265FL/wCn6+kl8zdpZVUEsQAOJJsB66qdk70YfFOVie5Ba19MwQgMV7wMw18RWJYvbGKxZCySSSEnRSdCfJwrQeTHYxDNP9xEMER7HYuHnkX8OZVQHtyGmhNzfDIx43Z8cHTW/K8m+CXLU0W1QNqbCgxItMma17EEq6342ZSCAe69WFFXHKM63o3LXDwrLGZZBHdWVpAoERW33AvRDBCb3NgeNrUqRBS4URgsptZXIW5YC2F10JYi/Cx07a25lvpUDC7Aw8UhkSJFY9oHDvyjgl+3KBftqidFN3LY1Gsxe2VyeRCKLnmlZlAZ15zoc6VOchlAe13b71taasJg0iQJGoRRwCiwHbXRpABckDy+yvVWpJZFbbeZ8orzK4UEnQAXPgBVfsXbkeLVmjv0TlN/FQwI8CGFj5am/GxFnmWBr4aV9/N72wCII1DSSXtfqqFtcnv41X7o8oPPqRicqG5AcaJ0ULm/doD7PEUnaK+6a1g6zo9vb3R2NfDWVbc5RmfGo0JIhjuo0699Gcj4Duv306HfBFwf0hkc5SVdUF8rpodewHQgnsYUKpF38Bq2BrUtzeXey9C02ptSPDRGSVsqAgXtfUmw0rzgNpxYhA8TBlPd+fdWPb1b4y49gCMka6qgN9e9j2n4VXbO2xJAG5skHWzA2y5hlbygi2h7QDxFVdvx8DrLYU+xTbtPlpY26HasUkrxo4Z0tmAPC/Z/1313asG2ZJKJQYmKtqc17WA1Yse4cSa1jdOXFSR552JQgc2WADv+MqB0FtwBNze5tT06kpaGHaOAjhGlv3vpr/gvGqDhvtGP0LfManNUHDfaMfoW+Y089OpzI69BnFFAopxT7SZjPtCfzY/lFOdJmM+0J/Nj+UUks119RlqTo6jbwbcXB4dpSLnqov7THh6u31VJjrPeU3HFsQkXYiZv3nPH2AUVZbsbm3Z2GWJrqDyzYq7Q2hJPI0krZmY3J/Idw8K+rgbAGRhGG6oNy7+ZGoLN7Ks93tiSTyIkYBlkBZSwukMamzTOO3XRV7TWhYrcMwYe2ELGcn9LMzATyAjW0jKcgH7IsPGs8KV1vM7+N2uqE+woWVuDfGy6JZmZtgEjP6VZk7emEjY+SMln9oFQcQUv0AwH4iCfcAKnbf2PLhZskt8xAbUgmxuNSCQeH/aq01VLPgrHYwcZOmqkpuV+PJfAuMHu1LKvQSVyArOI484TOLoCcw1I1sAbXHfXaLc/EE2+j4o/+hk/mkcAVpHJt9TiP+IH/L4eqjlD37KE4bDtZuErj7v4FPf3mtDhTjFN/U81Sx+OxNZ0qUtXouCKrZG7WHR8uKmigH3ollzTv+GSVRljXvVNTwzVqmzzHzaiLLkAAUJbKANABbhpX5yJvxq02FtyXDyDJI6AkDQ8D2G3A+IOhHqpY1rcLcDTi9izlF1d9yl469DddsbUXDQPM/VQXt2nuA8pqp3c33w+NFlOR72yNa5J4WPbwrPd998pcSkcBTm8oBl45Xcfs3+4DqKVdnyusgydZiFAPAkkW99iD2EA1Mq3vcMjPh9jdphnOfCT4rp4mscpG9RwsaJC+WZmDadiLe9x4nSue6HKKJwqTiz5guYdUltFuOy50v3kd9ZdtJpWkLytnZtc2YNm1tow0r1siS0uvDK9/EBGb4geyk7R79/kbJbKorBOzTklfe/NDReVTeQLGuGQ9JiHkIOqgaqPAk6+qqfdTlBnjskl5VXUi13KfeKn9pRrY8QCNDrS7vLsaaB0eYljMvOhibsb8bnv1FQdncX9DL/Tao3nv3G9iof9ve7x4N38fzgaBv5ygI0bYfDG9+jJIOAHaq9/lqn5P96lw0hWW+TIbnjZVu9yPw9L1MR3V75UdnJHiIXQAc5FdrC1yptf30qYD/E9DN/TYfnQ3LfFhhqEtmuUVpfzX58Da969149oQqCcrLrG3l7D4HSs9k5OcTHmzKxQAkkSRhLAE36xY+TKL+FMHKNvY+HSPDwsVcqHdhxC/dA8tvYKUE3w2jOpQTMRbpHojQ6ase/h409SUd58DJgaGN7BShNRi+f24ai2K1Tk6l5yCeNtQY4mI8+N4290K1ldahyYdSf0MHxxFLRzfQ37f/Sg/wCozF1sSPEin/cHYsU4/SBiEjVgoYqrNJJMCz5SC1hGAAdOOlIM3Wbyn4mtM5Meq/oYv6uJooq8g25JrDRa5oi7N3NVNoSR2vGCJW7ubBvHH+8/HwiI7af2r2wrw1a4xUVZHkq1adaW/N3ZyaoOG+0Y/Qt8xqc1QcN9ox+hb5qWenUSOvQZxRQKKcU+0mYz7Qn82P5RTnSZjPtCfzY/lFJLNdfUZak6Os55SsGVxSv2OgAPitwR760aOo+3dgJjIebfQ8VbtU1FWLlHgbdnYlYaupyyyZD5NcCojmlHFmjQH/TjgjKgeF3Y+U06ishgg2js5jEjSZL6ZIJJQfNyqV/mrTN3cbNNh1aeIxOSei1s2W5yswHVJFiR2VMG2uKsU4qEI1G4TUrtvh9zNOVwf+Oj9CPnekc08crv69H6EfO9I5rHPvM9zsz+Eh0NT3exzQbMx8idZZLr4H6PhxestkYkkk3JuSTxJ7TWlbP+x9o+f/8AHw9Zoaerp0RzthJbtWWu8M+0tiocA2IFgyTrFYKoGUwxtc2FycznjelyDrr5w+Ip0x32LN/xaf0IaS4OuvnD4ikqK2XJGnZc5ToT3nezkOu9eEQbLw7hQHM82Zran9JLxPbwHspQ2V+sRekT5hTpvd9j4b0839SakvZX18XpE+YUVO8yvZTvgX/cMG9SD6Bs49vNOPUH0+NL2zvrP3JP6T0x71/Z+zvRyfOKXNndc+ZJ/SemqfqPqLgv9s/tl9xx5TepgfQfklJ+zuL+hl/ptThyndTA+g/JKT9ndZ/Qy/0mon+p5hhf9qf/ABl9x25W+vhfRH4ikvZw+t9C/vsPzpz5Wj08L6I/EUpbFgLE2BOcpCoHEvJKlgPUGJ7gKZ8avmV0pKOyW3/K/uTd/MQX2lPf7rBB5EUD/ry1I3SwivxFwFxMpHe0UKiP+Eylh4gVB3yUjaOJv/msfUTcUbF22MOjaEvkmRR2Hn1jW9/DJ76RNKV34mivRnUwNOFP+kphWocl/Vm9Fh//AJFZeK1Dkw6k/oYPjiaajn5FO3/0Yf8AL1Mym6zeU/E1pnJh1X9FF/VxNZnN1m8p+JrTeTHqP6KL+riaKHeI27/Cx6oeGrm1dGrm1bDxxyaoOG+0Y/Qv8anNUHDfaMfoX+NJPTqNHXoM4ooFFOKfaTMZ9oT+bH8opzpMxn2hP5sfyiklmuvqMtSdHUuOokdS46sELGPhXVRXKPhXUVBJkXK7+vR+hHzvSOaeOV39ej9CPnekc1gn3mfQtmfwkOhpWA+x9o+f/wDww1Zqa0zZkJfZG0Aouec0A4/q+HP5VmZp6unRHP2F3Ki/qY8Y77Fm/wCKj/5eCkvD9dfOHxFWk+8bPg/o+UAGRZGa+rFUVBp2aKvsr3u5sWSaVAgHOPrFfUKBo0zD9lOz9prClfvtJFtH/wBDDTlW5u3jfK3iMm94/wDw+G9PL/UmpGwUoSVGPAOpPkDAmtI5Stmphtm4aJL5Ukygk3J6DEkntJJJPiazJEJIA1J0HjeiqvesGxkpYOz1bGXenFocJgolZWaNJM2Ug2zOcuo7xrUPdzZTTuqAdKY8yvgmhxD+AVLi/ewFQsHsxmYZlYDMFsB03c8I0XtY+7ia2LcndT6KnOyhRO6hco1WGMarEp7TfVm7T4AVZTi5y32c7H4iGEw3sdJ3er5L1F3lb2XIVhlVbxoGRrfduRl9WlZrDKUYMpsR/wBjX6QmgV1KsAQRYg6gis33j5LelmwwOU8VDC48gcgEfvDyUVKbbuiNmbVpUqXY1lw5+ok4/aU2OfPM4CxoAWIskaDTgOJJ7OJNq0bcPdEplxEyZbA/R4zxQMNZX/1WHZ90acSa87nbiZWEuJjy5DmhhJDZWGnOykEhnPYNQvlp8q2nT3c8zmY/He0NU6atTWS5+LMy5Ut1mzfSoxcEASgcQRoG9mlVG5G7H0iQalQAJJHFsyqxIjRL6BnykltbKO8ithlQMCCAQdCDqKgbL2JFhuc5sECRg5B4LlRUCjwAXh4mjslvXeRL2lV9mWHXPPw5GW70cnc0EjPCueIm4sRdAew3+NTNwNqfR3MUg6UgEahWDMekxW6qSQAXfU6WbwrTpcZGnWdV8rAfE1WTbz4KO954ge2xFz7ONJuRi73LKmPxGIoqjKN/GzuZf/cLEl2HNymzEaRgLx7GkdQR4jSnjcfYk2GEglQoMqKt2RmbK0rEkISB9YO2pE/KLgF4SlvNRj+VVmI5VsMOpHK3qA/Opj2ceKY1b2/FRUZxdulhzaubVE2RtZcTGXUEZWKMD2MAraHtFmFS2q9ceJxnyOTVBw32jH6F/jU5qg4b7Rj9C3xpJ6dRo/YZxRQKKcU+0mYz7Qn82P5RTnSZjPtCfzY/lFJLNdfUZak6OpcdRI6lx1YIWMddRXKOuoqCTIuV39ej9CPnekc08crv69H6EfO9I5rBPvM+h7M/hIdDZuTgXgxI/wBcf8th6qt5uS5WYvhtL6lNLfu5iB6ripW5u01w2CxkrglUmBIHH9Xw409tRsRyxRDqQOfOYD4XrRNwslLkjyGEji+0lPDXzdxdwXJ3iTJl5ok/tS2SFR3nKzNJ5q28SK0zdzdiPBqbHPK9uckNgzWGgAGiIOxRw8TrSFiOWCc9SGNfKWP+1V8/Kljm4NGvkT8yTSxqQiuCNtbZ20MVLerW+P2Q1cr36pF6X/8ARqy/Zv18XpE+YUy7b2vNitlo8zl2+kW7gBkfgBS1sz6+L0ifMKonJSdzs7OpSpYWVN5pyRr26cGFTDYeeXmxMIyodmAYBna9rnS+gvxtpVtPvngY+tiI/U1/hWN7XwcjmHKjMOYTUKSOLdvCq/6CQbM0anuaRAf4QSfdWiVSV7JHEobMw8qcalWqlfjobHiOU3AJwkZvNQn41V4nlew46kUreUhRWf4bdmWTVVmf0eHlYfxMqr76uMJydYp//LuPGWaKMfwpnaj/AFXp+eYzp7Lp5zcun7ItMRywv/h4dR5zk+4VWz8q+Nbq80vkS595q3wfJRL998OnkSSY+12Qfy1d4bkziUdKeb/0xFCP5Ev76Oznq/z4Fftmz4dyi31/yxEfe/ako0eS34UCj22qtxG0cU5tLibE9jTi/wDCpJ91a3FuBgFN2h5098zvL7pGI91XGE2bDCLRRRxj8CKvygVPYrVv8+Ij2s4/pUYR8r+hiMG7c0uoWeTxSCVgf3pAq++rPCcneJf/AMuw8Zpo4x/DGHatiNfKdUYLQzz2ri55St0SRm2F5LZfvvh082OSY+2R1H8tXGH5O4l600x8zm4R/wC2l/5qacRjY4xd3RfOYD4mqjFb54GPrYiP905z/LemSitEZ3LE1tZS+JK2XsiLCx5IgwBYuczM7FjYElmJJ4D2VJalt+UGBtIYsRMf9OI29pIrym1sfiDaLDDDr/mYgktbwjFjfy6Ub6D2OqleSt1aX7l+8oBC31IJA7bDifJqBfxFRdipzuMlk+7GvNA97E5m9n51XpEYyY4WM2Ik+skbUqB2m2iKL6KNBf2tWytnLBEEGttSe1mPEmlvvPoVSSjkSxX2iirCoKTMZ9oT+bH8opzpMxn2hP5sfyiklmuvqMtSdHUuOokdS46sELGOuwrjHXDauGkkiZY3yMQQDY8baajh5RrUMkyLlO2gsu0GCm4jRYzbvF2Pze6lI1qWH5KmOryQqeJyxPIf4pZLfy1ZYbkyjHWxE58IxFEP5Ev76y9jKTu2eopbbpUKUacIN2Xgim2dGW2TtFVBJMoAHf8AoMNWfDBG/SeJfAyKT/Ctz7q3vZG70GFjeOMMVclnzszlyVCm5a99ABbwqThNmxQi0UccY7kRV+UVbKkpZ8jk4badbCxlGmlxd+PEwvDbtSSdVJ5PR4eS38UmQVc4Xk3xb2/8OVHfNPGv8sSuffWyWoMgHEgeU1KpQWgT2rjKn/3bokjNcXyfYkYEREIxEocLCTe2UqelMyg6te+nDhULZ/JjiQytlVSpDDnJhxBuOjHGb/xVpGK3gw0XXmjH74v7BVVPygYMdVnkPdHGx95sKVxprMKeIxrjuwcrPPh9wwO4uG5mFcTEk0kcYQk5ihsSeoTbiTqRerrB7JhhFooo4x+BFX5RS9/fOd/qMDO/cX6A+Br79N2tIOjBh4fF3Ln2KaftL5Gb2Sa71l1aGqg0ptsPaUn1uOWMd0MQH8zWNQ5dzsMf1nGzy+BmAHsFzUb75DKhTXeqfBN+g2YjbEEfXmiXyuo/OqfFcoWAT/HDHujVn+At76rINh7Jj6sHOHyO/wAxtVvhpQn6vgivccqR/lS9p4/cndoLST+C9SvflCDfUYTFS9x5vKvt1ryNubVl+rwUcY75pdfWBY+6rzNjH+5EnlYsfdpR/ZmIbrYgjwRAPedaN6XiT2tKOUF5tv6WRSnZ+15evicPCP8ASjLEet/964T7qZv1naM7d4DrGP4QTTCN2kP1kkr+VtPYK7xbv4deES+u5+NFpPT5h7XJd2y6RX1zE1N2NlIdQ0zeLO5P8NgassNDh0+owJPjzSr7yCabY8Oq9VQPIAPhXu1TuP8AEVzxNSecm/MX1bGN1YY0H43/ACWvX9iYiTSWYKvaIlsT+8davxX2p3ObZRvEPZ2y44FyxrbvPFmPeT21Moop0rChRRRUgFJmM+0J/Nj+UU50mYz7Qn81PlFJPNdfUZak6OpcdLox2MLEJh1ABIDPINQDobCpcWGxj9aWNPMQn3mp3+SZd7PbvSS87/S40R10MgHEgeU2qpXZxI/STOfWAK6Js7Djvbykn4VG8xN2K1+RLk2nEvF19WvwqLNvAg0VXc/hWpMUcY6sfurqWfsUes1DuC3Fp8yqO2MQ3UwreV2C/lXgjaD9sMXqLH8xVo0Up+8q+QX+Nczsst1pXPgDYUtn4j9pFZRXzf7FVNsPEN9bjXA7cgCD41CfdvAg/pZnlP4pCflphXYcI4rm84k1JjwUa9VFHkUVG43+Nk+0zWTt0SQtYfCYBPqsNnPfzeb3vVlFi5QLRYXKOy7Ko9gFXQFfabcfMrlUcs+PV3KfJjG7Yk8gLH36UHZErdfEv5FAX4VcUVPZrUTeehTruzDxbO5/E5PwqVDsiFerGg9QJ99TqKlQitCN58zwqAcK9Wr7RTkBRRRQAUUUUAFFFFABRRRQAUUUUAFFFFABStj9iYhsXJJHzYVgoBYn7oAOg8lNNfLUrjclOwuxbvznrTgeYn5mpce7q/ekkbytb4VcWoqNxE7zI0eAReCj16/GuyoBwAr3RTJJChRRRUgFFFFABRRRQAUUUUAFFFFABRRRQAUUUUAFFFFAHPEPlViOwE+wXpcwW9bNFJPJGFhjRLlG5xnkZQXyheKLmtm7SDoAL0yyJmBB4EW9tVR3bh5vm7Nk5pYbZzqqABSe9hbrceNAHCTfKAdkjaE9FCdRJzWXTtL9EAcezSouN3yVRKUXNkjLi9xdlaRSpPZrDJqP2e24qbHuvh14B+KnV2OqznEDt/b4940oG6uHySJZrSLkfptexeWQ2N9DeZ9R2G3ZQB7j3kiaSSJc3OIWFmUgEplzWv2dIa8D2VCh3uDjoqpYGHMFkV1Tn5hEFLISM1rta50Hrqa+7kJkeTphnzA2cgDnAqsQOAPRGtSH2RGY0isQiFCoBI+pKsgJ7RdR5bUAQ5tuOsiR5BmaUpxIGRY+ddwfAAr51u+vWC3hzCMyRmMSk83mK3sI2lBYAnLdUY2Oo7fCX/Zac+ZjmL5SguxyqGy5rLwBPNrc+FRm3bh5zOTIzAMFzSOQgcWYKpNhcdvHTjQBYYbHxyFgjBitgwB4XAYeogg34UVG2XsSLDk82G1VVOZma4RQq9Y9w9pJ7TRQB//Z"/>
          <p:cNvSpPr>
            <a:spLocks noChangeAspect="1" noChangeArrowheads="1"/>
          </p:cNvSpPr>
          <p:nvPr/>
        </p:nvSpPr>
        <p:spPr bwMode="auto">
          <a:xfrm>
            <a:off x="63500" y="-949325"/>
            <a:ext cx="2343150" cy="1952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94" name="Picture 22" descr="https://encrypted-tbn2.google.com/images?q=tbn:ANd9GcSfvgNEpeEHDlkZ9nMsMjvXljlLo6upNGryNSpJ-qseWHGM2Ok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1124744"/>
            <a:ext cx="1547635" cy="648072"/>
          </a:xfrm>
          <a:prstGeom prst="rect">
            <a:avLst/>
          </a:prstGeom>
          <a:noFill/>
        </p:spPr>
      </p:pic>
      <p:sp>
        <p:nvSpPr>
          <p:cNvPr id="14" name="Nadpis 1"/>
          <p:cNvSpPr txBox="1">
            <a:spLocks/>
          </p:cNvSpPr>
          <p:nvPr/>
        </p:nvSpPr>
        <p:spPr>
          <a:xfrm>
            <a:off x="-36512" y="1916832"/>
            <a:ext cx="4618856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Czech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food brands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5" name="Picture 4" descr="http://www.mariapenzion.sk/notes/upravene%20foto/pilsner_urquel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2708920"/>
            <a:ext cx="1063661" cy="792088"/>
          </a:xfrm>
          <a:prstGeom prst="rect">
            <a:avLst/>
          </a:prstGeom>
          <a:noFill/>
        </p:spPr>
      </p:pic>
      <p:pic>
        <p:nvPicPr>
          <p:cNvPr id="16" name="Picture 10" descr="https://encrypted-tbn0.google.com/images?q=tbn:ANd9GcQYICB_DE_W3GiB0-6ZXiCv8_xiFONPAXaDro0h480_5bqGbal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696" y="2708920"/>
            <a:ext cx="1001850" cy="864096"/>
          </a:xfrm>
          <a:prstGeom prst="rect">
            <a:avLst/>
          </a:prstGeom>
          <a:noFill/>
        </p:spPr>
      </p:pic>
      <p:pic>
        <p:nvPicPr>
          <p:cNvPr id="17" name="Picture 6" descr="https://encrypted-tbn0.google.com/images?q=tbn:ANd9GcQGhBISYq2Ks3IIwzYEHvrNndYQkzFCIrKxkzOpFqlWZjeZ82XMZQ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9832" y="2708920"/>
            <a:ext cx="1414443" cy="792088"/>
          </a:xfrm>
          <a:prstGeom prst="rect">
            <a:avLst/>
          </a:prstGeom>
          <a:noFill/>
        </p:spPr>
      </p:pic>
      <p:pic>
        <p:nvPicPr>
          <p:cNvPr id="18" name="Picture 26" descr="https://encrypted-tbn2.google.com/images?q=tbn:ANd9GcQ84ZtB9aBzU6EDyeyE_sfDr-s_qtyOT_89Xkf-xTY-iqWiH-Y3kw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6016" y="2636912"/>
            <a:ext cx="795536" cy="806586"/>
          </a:xfrm>
          <a:prstGeom prst="rect">
            <a:avLst/>
          </a:prstGeom>
          <a:noFill/>
        </p:spPr>
      </p:pic>
      <p:pic>
        <p:nvPicPr>
          <p:cNvPr id="19" name="Picture 22" descr="http://www.lenprezeny.sk/album/clanok/images/logo_orion_CMYK_ph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68144" y="2564904"/>
            <a:ext cx="1080120" cy="1080120"/>
          </a:xfrm>
          <a:prstGeom prst="rect">
            <a:avLst/>
          </a:prstGeom>
          <a:noFill/>
        </p:spPr>
      </p:pic>
      <p:pic>
        <p:nvPicPr>
          <p:cNvPr id="20" name="Picture 14" descr="https://encrypted-tbn0.google.com/images?q=tbn:ANd9GcSPm5dRnJAlFxdQxNON62l_1OihvJ9kas6kIoNBEWPGnyrlBJo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64288" y="2636912"/>
            <a:ext cx="1044510" cy="752047"/>
          </a:xfrm>
          <a:prstGeom prst="rect">
            <a:avLst/>
          </a:prstGeom>
          <a:noFill/>
        </p:spPr>
      </p:pic>
      <p:sp>
        <p:nvSpPr>
          <p:cNvPr id="21" name="Nadpis 1"/>
          <p:cNvSpPr txBox="1">
            <a:spLocks/>
          </p:cNvSpPr>
          <p:nvPr/>
        </p:nvSpPr>
        <p:spPr>
          <a:xfrm>
            <a:off x="2699792" y="3573016"/>
            <a:ext cx="425881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Hungarian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food brands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2" name="Picture 2" descr="http://w28.indonetwork.co.id/pdimage/75/s_2816975_beefsalami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7544" y="4221088"/>
            <a:ext cx="1169410" cy="1008112"/>
          </a:xfrm>
          <a:prstGeom prst="rect">
            <a:avLst/>
          </a:prstGeom>
          <a:noFill/>
        </p:spPr>
      </p:pic>
      <p:pic>
        <p:nvPicPr>
          <p:cNvPr id="23" name="Picture 4" descr="https://encrypted-tbn1.google.com/images?q=tbn:ANd9GcSt90jAMdP9imV5NknVxaYH_qfT1uD2uCgTQ54vQDf_R6M_W61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79712" y="4365104"/>
            <a:ext cx="1716094" cy="648072"/>
          </a:xfrm>
          <a:prstGeom prst="rect">
            <a:avLst/>
          </a:prstGeom>
          <a:noFill/>
        </p:spPr>
      </p:pic>
      <p:pic>
        <p:nvPicPr>
          <p:cNvPr id="24" name="Picture 10" descr="http://product_images_wc.s3.amazonaws.com/22627/product_color/large/22627_label.jpg"/>
          <p:cNvPicPr>
            <a:picLocks noChangeAspect="1" noChangeArrowheads="1"/>
          </p:cNvPicPr>
          <p:nvPr/>
        </p:nvPicPr>
        <p:blipFill>
          <a:blip r:embed="rId16" cstate="print"/>
          <a:srcRect b="55626"/>
          <a:stretch>
            <a:fillRect/>
          </a:stretch>
        </p:blipFill>
        <p:spPr bwMode="auto">
          <a:xfrm>
            <a:off x="3923928" y="4293096"/>
            <a:ext cx="1251198" cy="936104"/>
          </a:xfrm>
          <a:prstGeom prst="rect">
            <a:avLst/>
          </a:prstGeom>
          <a:noFill/>
        </p:spPr>
      </p:pic>
      <p:sp>
        <p:nvSpPr>
          <p:cNvPr id="25" name="Nadpis 1"/>
          <p:cNvSpPr txBox="1">
            <a:spLocks/>
          </p:cNvSpPr>
          <p:nvPr/>
        </p:nvSpPr>
        <p:spPr>
          <a:xfrm>
            <a:off x="323528" y="5517232"/>
            <a:ext cx="375476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Polish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food brands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6" name="Picture 2" descr="http://pursuitist.com/wp-content/themes/dailyedition/thumb.php?src=http://pursuitist.com/wp-content/uploads/2011/01/zu-brand-zubrowka-Polish-vodka-411x1024.jpg&amp;w=560&amp;h=400&amp;zc=1&amp;q=90"/>
          <p:cNvPicPr>
            <a:picLocks noChangeAspect="1" noChangeArrowheads="1"/>
          </p:cNvPicPr>
          <p:nvPr/>
        </p:nvPicPr>
        <p:blipFill>
          <a:blip r:embed="rId17" cstate="print"/>
          <a:srcRect l="20906" r="18118" b="23171"/>
          <a:stretch>
            <a:fillRect/>
          </a:stretch>
        </p:blipFill>
        <p:spPr bwMode="auto">
          <a:xfrm>
            <a:off x="4355976" y="5373216"/>
            <a:ext cx="1440160" cy="1296144"/>
          </a:xfrm>
          <a:prstGeom prst="rect">
            <a:avLst/>
          </a:prstGeom>
          <a:noFill/>
        </p:spPr>
      </p:pic>
      <p:pic>
        <p:nvPicPr>
          <p:cNvPr id="27" name="Picture 4" descr="http://upload.wikimedia.org/wikipedia/commons/8/8a/Krowki002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940152" y="5517232"/>
            <a:ext cx="1618407" cy="11521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Comic Sans MS" pitchFamily="66" charset="0"/>
              </a:rPr>
              <a:t>Image of Slovak, Czech, Polish and Hungarian food </a:t>
            </a:r>
            <a:endParaRPr lang="en-US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Obrázok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6200000">
            <a:off x="2123727" y="1052736"/>
            <a:ext cx="5256584" cy="56886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BlokTextu 3"/>
          <p:cNvSpPr txBox="1"/>
          <p:nvPr/>
        </p:nvSpPr>
        <p:spPr>
          <a:xfrm>
            <a:off x="1995649" y="6536377"/>
            <a:ext cx="2288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err="1" smtClean="0"/>
              <a:t>Source</a:t>
            </a:r>
            <a:r>
              <a:rPr lang="sk-SK" sz="1200" dirty="0" smtClean="0"/>
              <a:t>: </a:t>
            </a:r>
            <a:r>
              <a:rPr lang="sk-SK" sz="1200" dirty="0" err="1" smtClean="0"/>
              <a:t>Own</a:t>
            </a:r>
            <a:r>
              <a:rPr lang="sk-SK" sz="1200" dirty="0" smtClean="0"/>
              <a:t> marketing </a:t>
            </a:r>
            <a:r>
              <a:rPr lang="sk-SK" sz="1200" dirty="0" err="1" smtClean="0"/>
              <a:t>research</a:t>
            </a:r>
            <a:r>
              <a:rPr lang="sk-SK" sz="1200" dirty="0" smtClean="0"/>
              <a:t>  </a:t>
            </a:r>
            <a:endParaRPr lang="sk-SK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 descr="http://www.qagtc.org.au/files/imce/thank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844675"/>
            <a:ext cx="47625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3200" b="1" smtClean="0">
                <a:solidFill>
                  <a:schemeClr val="accent2"/>
                </a:solidFill>
                <a:latin typeface="Comic Sans MS" pitchFamily="66" charset="0"/>
              </a:rPr>
              <a:t>Types of marketing research</a:t>
            </a:r>
            <a:endParaRPr lang="en-US" sz="32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35496" y="6536377"/>
            <a:ext cx="3981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err="1" smtClean="0"/>
              <a:t>Source</a:t>
            </a:r>
            <a:r>
              <a:rPr lang="sk-SK" sz="1200" dirty="0" smtClean="0"/>
              <a:t>: </a:t>
            </a:r>
            <a:r>
              <a:rPr lang="sk-SK" sz="1200" dirty="0" err="1" smtClean="0"/>
              <a:t>Fahy</a:t>
            </a:r>
            <a:r>
              <a:rPr lang="sk-SK" sz="1200" dirty="0" smtClean="0"/>
              <a:t>, J. – </a:t>
            </a:r>
            <a:r>
              <a:rPr lang="sk-SK" sz="1200" dirty="0" err="1" smtClean="0"/>
              <a:t>Jobber</a:t>
            </a:r>
            <a:r>
              <a:rPr lang="sk-SK" sz="1200" dirty="0" smtClean="0"/>
              <a:t>, D. 2006. </a:t>
            </a:r>
            <a:r>
              <a:rPr lang="sk-SK" sz="1200" dirty="0" err="1" smtClean="0"/>
              <a:t>Foundations</a:t>
            </a:r>
            <a:r>
              <a:rPr lang="sk-SK" sz="1200" dirty="0" smtClean="0"/>
              <a:t> </a:t>
            </a:r>
            <a:r>
              <a:rPr lang="sk-SK" sz="1200" dirty="0" err="1" smtClean="0"/>
              <a:t>of</a:t>
            </a:r>
            <a:r>
              <a:rPr lang="sk-SK" sz="1200" dirty="0" smtClean="0"/>
              <a:t> marketing. </a:t>
            </a:r>
            <a:endParaRPr lang="sk-SK" sz="1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AutoShape 4" descr="https://encrypted-tbn0.google.com/images?q=tbn:ANd9GcT18bBPhGZjxWWYhskzPLOkWEooHg8yuqXPqT0lytb1tY18g18I"/>
          <p:cNvSpPr>
            <a:spLocks noChangeAspect="1" noChangeArrowheads="1"/>
          </p:cNvSpPr>
          <p:nvPr/>
        </p:nvSpPr>
        <p:spPr bwMode="auto">
          <a:xfrm>
            <a:off x="63500" y="-1074738"/>
            <a:ext cx="2038350" cy="2247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https://encrypted-tbn0.google.com/images?q=tbn:ANd9GcT18bBPhGZjxWWYhskzPLOkWEooHg8yuqXPqT0lytb1tY18g18I"/>
          <p:cNvSpPr>
            <a:spLocks noChangeAspect="1" noChangeArrowheads="1"/>
          </p:cNvSpPr>
          <p:nvPr/>
        </p:nvSpPr>
        <p:spPr bwMode="auto">
          <a:xfrm>
            <a:off x="63500" y="-1074738"/>
            <a:ext cx="2038350" cy="2247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" name="Diagram 7"/>
          <p:cNvGraphicFramePr/>
          <p:nvPr/>
        </p:nvGraphicFramePr>
        <p:xfrm>
          <a:off x="0" y="0"/>
          <a:ext cx="9144000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-36512" y="6536377"/>
            <a:ext cx="3847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err="1" smtClean="0"/>
              <a:t>Source</a:t>
            </a:r>
            <a:r>
              <a:rPr lang="sk-SK" sz="1200" dirty="0" smtClean="0"/>
              <a:t>: </a:t>
            </a:r>
            <a:r>
              <a:rPr lang="sk-SK" sz="1200" dirty="0" err="1" smtClean="0"/>
              <a:t>Blythe</a:t>
            </a:r>
            <a:r>
              <a:rPr lang="sk-SK" sz="1200" dirty="0" smtClean="0"/>
              <a:t>, J. 2006. </a:t>
            </a:r>
            <a:r>
              <a:rPr lang="sk-SK" sz="1200" dirty="0" err="1" smtClean="0"/>
              <a:t>Principles</a:t>
            </a:r>
            <a:r>
              <a:rPr lang="sk-SK" sz="1200" dirty="0" smtClean="0"/>
              <a:t> &amp; </a:t>
            </a:r>
            <a:r>
              <a:rPr lang="sk-SK" sz="1200" dirty="0" err="1" smtClean="0"/>
              <a:t>practice</a:t>
            </a:r>
            <a:r>
              <a:rPr lang="sk-SK" sz="1200" dirty="0" smtClean="0"/>
              <a:t> </a:t>
            </a:r>
            <a:r>
              <a:rPr lang="sk-SK" sz="1200" dirty="0" err="1" smtClean="0"/>
              <a:t>of</a:t>
            </a:r>
            <a:r>
              <a:rPr lang="sk-SK" sz="1200" dirty="0" smtClean="0"/>
              <a:t> marketing. </a:t>
            </a:r>
            <a:endParaRPr lang="sk-SK" sz="1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latin typeface="Comic Sans MS" pitchFamily="66" charset="0"/>
              </a:rPr>
              <a:t>10 things to think about when considering a market research project</a:t>
            </a:r>
            <a:endParaRPr lang="en-US" sz="32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0" y="1124744"/>
          <a:ext cx="8964488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-36512" y="6536377"/>
            <a:ext cx="41014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err="1" smtClean="0"/>
              <a:t>Source</a:t>
            </a:r>
            <a:r>
              <a:rPr lang="sk-SK" sz="1200" dirty="0" smtClean="0"/>
              <a:t>: </a:t>
            </a:r>
            <a:r>
              <a:rPr lang="sk-SK" sz="1200" dirty="0" err="1" smtClean="0"/>
              <a:t>Hague</a:t>
            </a:r>
            <a:r>
              <a:rPr lang="sk-SK" sz="1200" dirty="0" smtClean="0"/>
              <a:t>, P. A </a:t>
            </a:r>
            <a:r>
              <a:rPr lang="sk-SK" sz="1200" dirty="0" err="1" smtClean="0"/>
              <a:t>practical</a:t>
            </a:r>
            <a:r>
              <a:rPr lang="sk-SK" sz="1200" dirty="0" smtClean="0"/>
              <a:t> </a:t>
            </a:r>
            <a:r>
              <a:rPr lang="sk-SK" sz="1200" dirty="0" err="1" smtClean="0"/>
              <a:t>guide</a:t>
            </a:r>
            <a:r>
              <a:rPr lang="sk-SK" sz="1200" dirty="0" smtClean="0"/>
              <a:t> to </a:t>
            </a:r>
            <a:r>
              <a:rPr lang="sk-SK" sz="1200" dirty="0" err="1" smtClean="0"/>
              <a:t>market</a:t>
            </a:r>
            <a:r>
              <a:rPr lang="sk-SK" sz="1200" dirty="0" smtClean="0"/>
              <a:t> </a:t>
            </a:r>
            <a:r>
              <a:rPr lang="sk-SK" sz="1200" dirty="0" err="1" smtClean="0"/>
              <a:t>research</a:t>
            </a:r>
            <a:r>
              <a:rPr lang="sk-SK" sz="1200" dirty="0" smtClean="0"/>
              <a:t>. </a:t>
            </a:r>
            <a:r>
              <a:rPr lang="en-US" sz="1200" dirty="0" smtClean="0"/>
              <a:t>[online]</a:t>
            </a:r>
            <a:endParaRPr lang="sk-SK" sz="1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/>
                </a:solidFill>
                <a:latin typeface="Comic Sans MS" pitchFamily="66" charset="0"/>
              </a:rPr>
              <a:t>The marketing research process</a:t>
            </a:r>
            <a:endParaRPr lang="en-US" sz="32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35496" y="6536377"/>
            <a:ext cx="3532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err="1" smtClean="0"/>
              <a:t>Source</a:t>
            </a:r>
            <a:r>
              <a:rPr lang="sk-SK" sz="1200" dirty="0" smtClean="0"/>
              <a:t>: </a:t>
            </a:r>
            <a:r>
              <a:rPr lang="sk-SK" sz="1200" dirty="0" err="1" smtClean="0"/>
              <a:t>Kotler</a:t>
            </a:r>
            <a:r>
              <a:rPr lang="sk-SK" sz="1200" dirty="0" smtClean="0"/>
              <a:t>, P. </a:t>
            </a:r>
            <a:r>
              <a:rPr lang="sk-SK" sz="1200" dirty="0" err="1" smtClean="0"/>
              <a:t>et</a:t>
            </a:r>
            <a:r>
              <a:rPr lang="sk-SK" sz="1200" dirty="0" smtClean="0"/>
              <a:t>. al. 2009. Marketing </a:t>
            </a:r>
            <a:r>
              <a:rPr lang="sk-SK" sz="1200" dirty="0" err="1" smtClean="0"/>
              <a:t>management</a:t>
            </a:r>
            <a:endParaRPr lang="sk-SK" sz="1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b="1" smtClean="0">
                <a:solidFill>
                  <a:schemeClr val="accent2"/>
                </a:solidFill>
                <a:latin typeface="Comic Sans MS" pitchFamily="66" charset="0"/>
              </a:rPr>
              <a:t>Data collection methods used in marketing research</a:t>
            </a:r>
            <a:endParaRPr lang="en-AU" sz="28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899592" y="1772816"/>
            <a:ext cx="3312368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Focus groups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Surveys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Personal interviews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Projective techniques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Observation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Experiment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Mystery shopping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Panel </a:t>
            </a:r>
            <a:endParaRPr lang="en-US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latin typeface="Comic Sans MS" pitchFamily="66" charset="0"/>
              </a:rPr>
              <a:t>Reasons of observing the country of origin when buying food</a:t>
            </a:r>
            <a:endParaRPr lang="en-US" sz="32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457200" y="1125538"/>
          <a:ext cx="8229600" cy="500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555489" y="6165304"/>
            <a:ext cx="2288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err="1" smtClean="0"/>
              <a:t>Source</a:t>
            </a:r>
            <a:r>
              <a:rPr lang="sk-SK" sz="1200" dirty="0" smtClean="0"/>
              <a:t>: </a:t>
            </a:r>
            <a:r>
              <a:rPr lang="sk-SK" sz="1200" dirty="0" err="1" smtClean="0"/>
              <a:t>Own</a:t>
            </a:r>
            <a:r>
              <a:rPr lang="sk-SK" sz="1200" dirty="0" smtClean="0"/>
              <a:t> marketing </a:t>
            </a:r>
            <a:r>
              <a:rPr lang="sk-SK" sz="1200" dirty="0" err="1" smtClean="0"/>
              <a:t>research</a:t>
            </a:r>
            <a:r>
              <a:rPr lang="sk-SK" sz="1200" dirty="0" smtClean="0"/>
              <a:t>  </a:t>
            </a:r>
            <a:endParaRPr lang="sk-SK" sz="1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ál 4"/>
          <p:cNvSpPr/>
          <p:nvPr/>
        </p:nvSpPr>
        <p:spPr>
          <a:xfrm>
            <a:off x="3491880" y="2276872"/>
            <a:ext cx="115212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latin typeface="Comic Sans MS" pitchFamily="66" charset="0"/>
              </a:rPr>
              <a:t>The impact of country of origin on consumer behavior </a:t>
            </a:r>
            <a:endParaRPr lang="en-US" sz="32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467544" y="2204864"/>
          <a:ext cx="8075242" cy="334097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22007"/>
                <a:gridCol w="970647"/>
                <a:gridCol w="970647"/>
                <a:gridCol w="970647"/>
                <a:gridCol w="970647"/>
                <a:gridCol w="970647"/>
              </a:tblGrid>
              <a:tr h="371219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Type of food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1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2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3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4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5</a:t>
                      </a:r>
                      <a:endParaRPr lang="en-US" noProof="0"/>
                    </a:p>
                  </a:txBody>
                  <a:tcPr/>
                </a:tc>
              </a:tr>
              <a:tr h="371219">
                <a:tc>
                  <a:txBody>
                    <a:bodyPr/>
                    <a:lstStyle/>
                    <a:p>
                      <a:r>
                        <a:rPr lang="en-US" noProof="0" smtClean="0"/>
                        <a:t>Food in general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28.61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23.99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23.21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6.49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17.70</a:t>
                      </a:r>
                      <a:endParaRPr lang="en-US" noProof="0"/>
                    </a:p>
                  </a:txBody>
                  <a:tcPr/>
                </a:tc>
              </a:tr>
              <a:tr h="371219">
                <a:tc>
                  <a:txBody>
                    <a:bodyPr/>
                    <a:lstStyle/>
                    <a:p>
                      <a:r>
                        <a:rPr lang="en-US" noProof="0" smtClean="0"/>
                        <a:t>Dairy</a:t>
                      </a:r>
                      <a:r>
                        <a:rPr lang="en-US" baseline="0" noProof="0" smtClean="0"/>
                        <a:t> products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44.98</a:t>
                      </a:r>
                      <a:endParaRPr lang="en-US" noProof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24.21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13.29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4.63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12.89</a:t>
                      </a:r>
                      <a:endParaRPr lang="en-US" noProof="0"/>
                    </a:p>
                  </a:txBody>
                  <a:tcPr/>
                </a:tc>
              </a:tr>
              <a:tr h="371219">
                <a:tc>
                  <a:txBody>
                    <a:bodyPr/>
                    <a:lstStyle/>
                    <a:p>
                      <a:r>
                        <a:rPr lang="en-US" noProof="0" smtClean="0"/>
                        <a:t>Meat products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45.43</a:t>
                      </a:r>
                      <a:endParaRPr lang="en-US" noProof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22.52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12.39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5.12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14.54</a:t>
                      </a:r>
                      <a:endParaRPr lang="en-US" noProof="0"/>
                    </a:p>
                  </a:txBody>
                  <a:tcPr/>
                </a:tc>
              </a:tr>
              <a:tr h="371219">
                <a:tc>
                  <a:txBody>
                    <a:bodyPr/>
                    <a:lstStyle/>
                    <a:p>
                      <a:r>
                        <a:rPr lang="en-US" noProof="0" smtClean="0"/>
                        <a:t>Bakery goods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47.20</a:t>
                      </a:r>
                      <a:endParaRPr lang="en-US" noProof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19.96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12.39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5.11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15.34</a:t>
                      </a:r>
                      <a:endParaRPr lang="en-US" noProof="0"/>
                    </a:p>
                  </a:txBody>
                  <a:tcPr/>
                </a:tc>
              </a:tr>
              <a:tr h="371219">
                <a:tc>
                  <a:txBody>
                    <a:bodyPr/>
                    <a:lstStyle/>
                    <a:p>
                      <a:r>
                        <a:rPr lang="en-US" noProof="0" smtClean="0"/>
                        <a:t>Sweets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15.04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22.32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27.24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11.21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24.19</a:t>
                      </a:r>
                      <a:endParaRPr lang="en-US" noProof="0"/>
                    </a:p>
                  </a:txBody>
                  <a:tcPr/>
                </a:tc>
              </a:tr>
              <a:tr h="371219">
                <a:tc>
                  <a:txBody>
                    <a:bodyPr/>
                    <a:lstStyle/>
                    <a:p>
                      <a:r>
                        <a:rPr lang="en-US" noProof="0" smtClean="0"/>
                        <a:t>Non-alcoholic beverages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16.22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17.99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25.07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11.01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29.71</a:t>
                      </a:r>
                      <a:endParaRPr lang="en-US" noProof="0"/>
                    </a:p>
                  </a:txBody>
                  <a:tcPr/>
                </a:tc>
              </a:tr>
              <a:tr h="371219">
                <a:tc>
                  <a:txBody>
                    <a:bodyPr/>
                    <a:lstStyle/>
                    <a:p>
                      <a:r>
                        <a:rPr lang="en-US" noProof="0" smtClean="0"/>
                        <a:t>Wine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25.17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24.16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21.69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6.63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22.35</a:t>
                      </a:r>
                      <a:endParaRPr lang="en-US" noProof="0"/>
                    </a:p>
                  </a:txBody>
                  <a:tcPr/>
                </a:tc>
              </a:tr>
              <a:tr h="371219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Beer 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28.08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27.16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19.10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5.75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19.91</a:t>
                      </a:r>
                      <a:endParaRPr lang="en-US" noProof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16263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0"/>
            <a:ext cx="29718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0"/>
            <a:ext cx="3059112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5" cstate="print"/>
          <a:srcRect l="22482"/>
          <a:stretch>
            <a:fillRect/>
          </a:stretch>
        </p:blipFill>
        <p:spPr bwMode="auto">
          <a:xfrm>
            <a:off x="0" y="6248400"/>
            <a:ext cx="23590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6" cstate="print"/>
          <a:srcRect l="42673" b="10370"/>
          <a:stretch>
            <a:fillRect/>
          </a:stretch>
        </p:blipFill>
        <p:spPr bwMode="auto">
          <a:xfrm>
            <a:off x="2339975" y="6237288"/>
            <a:ext cx="183832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0200" y="6237288"/>
            <a:ext cx="287972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8" cstate="print"/>
          <a:srcRect l="29407"/>
          <a:stretch>
            <a:fillRect/>
          </a:stretch>
        </p:blipFill>
        <p:spPr bwMode="auto">
          <a:xfrm>
            <a:off x="6604000" y="6237288"/>
            <a:ext cx="2540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BlokTextu 13"/>
          <p:cNvSpPr txBox="1"/>
          <p:nvPr/>
        </p:nvSpPr>
        <p:spPr>
          <a:xfrm>
            <a:off x="395536" y="5589240"/>
            <a:ext cx="2288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err="1" smtClean="0"/>
              <a:t>Source</a:t>
            </a:r>
            <a:r>
              <a:rPr lang="sk-SK" sz="1200" dirty="0" smtClean="0"/>
              <a:t>: </a:t>
            </a:r>
            <a:r>
              <a:rPr lang="sk-SK" sz="1200" dirty="0" err="1" smtClean="0"/>
              <a:t>Own</a:t>
            </a:r>
            <a:r>
              <a:rPr lang="sk-SK" sz="1200" dirty="0" smtClean="0"/>
              <a:t> marketing </a:t>
            </a:r>
            <a:r>
              <a:rPr lang="sk-SK" sz="1200" dirty="0" err="1" smtClean="0"/>
              <a:t>research</a:t>
            </a:r>
            <a:r>
              <a:rPr lang="sk-SK" sz="1200" dirty="0" smtClean="0"/>
              <a:t>  </a:t>
            </a:r>
            <a:endParaRPr lang="sk-SK" sz="1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1869</TotalTime>
  <Words>1088</Words>
  <Application>Microsoft Office PowerPoint</Application>
  <PresentationFormat>Prezentácia na obrazovke (4:3)</PresentationFormat>
  <Paragraphs>436</Paragraphs>
  <Slides>23</Slides>
  <Notes>5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24" baseType="lpstr">
      <vt:lpstr>Motív Office</vt:lpstr>
      <vt:lpstr>Marketing research: Implications for V4 Food market</vt:lpstr>
      <vt:lpstr>Marketing research</vt:lpstr>
      <vt:lpstr>Types of marketing research</vt:lpstr>
      <vt:lpstr>Snímka 4</vt:lpstr>
      <vt:lpstr>10 things to think about when considering a market research project</vt:lpstr>
      <vt:lpstr>The marketing research process</vt:lpstr>
      <vt:lpstr>Data collection methods used in marketing research</vt:lpstr>
      <vt:lpstr>Reasons of observing the country of origin when buying food</vt:lpstr>
      <vt:lpstr>The impact of country of origin on consumer behavior </vt:lpstr>
      <vt:lpstr>Snímka 10</vt:lpstr>
      <vt:lpstr>Image</vt:lpstr>
      <vt:lpstr>Country image</vt:lpstr>
      <vt:lpstr>Image research</vt:lpstr>
      <vt:lpstr>Nation Brand Hexagon</vt:lpstr>
      <vt:lpstr>Country Brand Index – comparison of V4 countries </vt:lpstr>
      <vt:lpstr>Snímka 16</vt:lpstr>
      <vt:lpstr>Country image </vt:lpstr>
      <vt:lpstr>Snímka 18</vt:lpstr>
      <vt:lpstr>Snímka 19</vt:lpstr>
      <vt:lpstr>Snímka 20</vt:lpstr>
      <vt:lpstr>Slovak food brands</vt:lpstr>
      <vt:lpstr>Image of Slovak, Czech, Polish and Hungarian food </vt:lpstr>
      <vt:lpstr>Snímka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KATKA</dc:creator>
  <cp:lastModifiedBy>Katka</cp:lastModifiedBy>
  <cp:revision>323</cp:revision>
  <dcterms:created xsi:type="dcterms:W3CDTF">2012-06-20T08:28:53Z</dcterms:created>
  <dcterms:modified xsi:type="dcterms:W3CDTF">2013-06-23T18:48:00Z</dcterms:modified>
</cp:coreProperties>
</file>