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9" r:id="rId4"/>
    <p:sldId id="266" r:id="rId5"/>
    <p:sldId id="267" r:id="rId6"/>
    <p:sldId id="257" r:id="rId7"/>
    <p:sldId id="268" r:id="rId8"/>
    <p:sldId id="269" r:id="rId9"/>
    <p:sldId id="270" r:id="rId10"/>
    <p:sldId id="277" r:id="rId11"/>
    <p:sldId id="278" r:id="rId12"/>
    <p:sldId id="279" r:id="rId13"/>
    <p:sldId id="280" r:id="rId14"/>
    <p:sldId id="281" r:id="rId15"/>
    <p:sldId id="282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5540244969378836"/>
          <c:y val="4.4861391929187304E-2"/>
          <c:w val="0.63371549042480879"/>
          <c:h val="0.7921947787986986"/>
        </c:manualLayout>
      </c:layout>
      <c:lineChart>
        <c:grouping val="standard"/>
        <c:ser>
          <c:idx val="2"/>
          <c:order val="0"/>
          <c:tx>
            <c:strRef>
              <c:f>Лист1!$A$4</c:f>
              <c:strCache>
                <c:ptCount val="1"/>
                <c:pt idx="0">
                  <c:v>High income</c:v>
                </c:pt>
              </c:strCache>
            </c:strRef>
          </c:tx>
          <c:cat>
            <c:strRef>
              <c:f>Лист1!$B$1:$S$1</c:f>
              <c:strCache>
                <c:ptCount val="18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</c:strCache>
            </c:strRef>
          </c:cat>
          <c:val>
            <c:numRef>
              <c:f>Лист1!$B$4:$S$4</c:f>
              <c:numCache>
                <c:formatCode>General</c:formatCode>
                <c:ptCount val="18"/>
                <c:pt idx="0">
                  <c:v>11759820.965824267</c:v>
                </c:pt>
                <c:pt idx="1">
                  <c:v>12090709.104653688</c:v>
                </c:pt>
                <c:pt idx="2">
                  <c:v>12209262.687536301</c:v>
                </c:pt>
                <c:pt idx="3">
                  <c:v>12283077.128153995</c:v>
                </c:pt>
                <c:pt idx="4">
                  <c:v>12582895.583819048</c:v>
                </c:pt>
                <c:pt idx="5">
                  <c:v>12705490.468521493</c:v>
                </c:pt>
                <c:pt idx="6">
                  <c:v>12646188.141628908</c:v>
                </c:pt>
                <c:pt idx="7">
                  <c:v>12678146.731425168</c:v>
                </c:pt>
                <c:pt idx="8">
                  <c:v>13096804.992605297</c:v>
                </c:pt>
                <c:pt idx="9">
                  <c:v>13025234.359052617</c:v>
                </c:pt>
                <c:pt idx="10">
                  <c:v>13107779.9647508</c:v>
                </c:pt>
                <c:pt idx="11">
                  <c:v>13347542.873138318</c:v>
                </c:pt>
                <c:pt idx="12">
                  <c:v>13611206.750326103</c:v>
                </c:pt>
                <c:pt idx="13">
                  <c:v>13641945.490523335</c:v>
                </c:pt>
                <c:pt idx="14">
                  <c:v>13627281.575614531</c:v>
                </c:pt>
                <c:pt idx="15">
                  <c:v>13719281.015705181</c:v>
                </c:pt>
                <c:pt idx="16">
                  <c:v>13491444.70912019</c:v>
                </c:pt>
                <c:pt idx="17">
                  <c:v>12726995.829073058</c:v>
                </c:pt>
              </c:numCache>
            </c:numRef>
          </c:val>
        </c:ser>
        <c:ser>
          <c:idx val="3"/>
          <c:order val="1"/>
          <c:tx>
            <c:strRef>
              <c:f>Лист1!$A$5</c:f>
              <c:strCache>
                <c:ptCount val="1"/>
                <c:pt idx="0">
                  <c:v>Low &amp; middle income</c:v>
                </c:pt>
              </c:strCache>
            </c:strRef>
          </c:tx>
          <c:cat>
            <c:strRef>
              <c:f>Лист1!$B$1:$S$1</c:f>
              <c:strCache>
                <c:ptCount val="18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</c:strCache>
            </c:strRef>
          </c:cat>
          <c:val>
            <c:numRef>
              <c:f>Лист1!$B$5:$S$5</c:f>
              <c:numCache>
                <c:formatCode>General</c:formatCode>
                <c:ptCount val="18"/>
                <c:pt idx="0">
                  <c:v>10014402.87379704</c:v>
                </c:pt>
                <c:pt idx="1">
                  <c:v>10034582.172235223</c:v>
                </c:pt>
                <c:pt idx="2">
                  <c:v>9982742.1866522878</c:v>
                </c:pt>
                <c:pt idx="3">
                  <c:v>10303945.277602267</c:v>
                </c:pt>
                <c:pt idx="4">
                  <c:v>10600027.607669238</c:v>
                </c:pt>
                <c:pt idx="5">
                  <c:v>10600951.721360009</c:v>
                </c:pt>
                <c:pt idx="6">
                  <c:v>10494216.913106259</c:v>
                </c:pt>
                <c:pt idx="7">
                  <c:v>10691038.030312685</c:v>
                </c:pt>
                <c:pt idx="8">
                  <c:v>10955312.547970476</c:v>
                </c:pt>
                <c:pt idx="9">
                  <c:v>11194585.697987489</c:v>
                </c:pt>
                <c:pt idx="10">
                  <c:v>11497104.244028334</c:v>
                </c:pt>
                <c:pt idx="11">
                  <c:v>12694275.96468357</c:v>
                </c:pt>
                <c:pt idx="12">
                  <c:v>13783570.58434613</c:v>
                </c:pt>
                <c:pt idx="13">
                  <c:v>14533968.238879358</c:v>
                </c:pt>
                <c:pt idx="14">
                  <c:v>15442377.750684241</c:v>
                </c:pt>
                <c:pt idx="15">
                  <c:v>16217913.869173484</c:v>
                </c:pt>
                <c:pt idx="16">
                  <c:v>16958812.873216502</c:v>
                </c:pt>
                <c:pt idx="17">
                  <c:v>17574207.235608023</c:v>
                </c:pt>
              </c:numCache>
            </c:numRef>
          </c:val>
        </c:ser>
        <c:ser>
          <c:idx val="4"/>
          <c:order val="2"/>
          <c:tx>
            <c:strRef>
              <c:f>Лист1!$A$6</c:f>
              <c:strCache>
                <c:ptCount val="1"/>
                <c:pt idx="0">
                  <c:v>World</c:v>
                </c:pt>
              </c:strCache>
            </c:strRef>
          </c:tx>
          <c:cat>
            <c:strRef>
              <c:f>Лист1!$B$1:$S$1</c:f>
              <c:strCache>
                <c:ptCount val="18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</c:strCache>
            </c:strRef>
          </c:cat>
          <c:val>
            <c:numRef>
              <c:f>Лист1!$B$6:$S$6</c:f>
              <c:numCache>
                <c:formatCode>General</c:formatCode>
                <c:ptCount val="18"/>
                <c:pt idx="0">
                  <c:v>22351641.116000023</c:v>
                </c:pt>
                <c:pt idx="1">
                  <c:v>22399920.838000014</c:v>
                </c:pt>
                <c:pt idx="2">
                  <c:v>22791120.064999998</c:v>
                </c:pt>
                <c:pt idx="3">
                  <c:v>23282791.424999997</c:v>
                </c:pt>
                <c:pt idx="4">
                  <c:v>23740165.333999999</c:v>
                </c:pt>
                <c:pt idx="5">
                  <c:v>24161863</c:v>
                </c:pt>
                <c:pt idx="6">
                  <c:v>24363548</c:v>
                </c:pt>
                <c:pt idx="7">
                  <c:v>24242537</c:v>
                </c:pt>
                <c:pt idx="8">
                  <c:v>24810922</c:v>
                </c:pt>
                <c:pt idx="9">
                  <c:v>25408643</c:v>
                </c:pt>
                <c:pt idx="10">
                  <c:v>25661665.999999996</c:v>
                </c:pt>
                <c:pt idx="11">
                  <c:v>27212806.999999996</c:v>
                </c:pt>
                <c:pt idx="12">
                  <c:v>28646604</c:v>
                </c:pt>
                <c:pt idx="13">
                  <c:v>29724701.999999996</c:v>
                </c:pt>
                <c:pt idx="14">
                  <c:v>30700124</c:v>
                </c:pt>
                <c:pt idx="15">
                  <c:v>31433523.999999996</c:v>
                </c:pt>
                <c:pt idx="16">
                  <c:v>32155923</c:v>
                </c:pt>
                <c:pt idx="17">
                  <c:v>32042246</c:v>
                </c:pt>
              </c:numCache>
            </c:numRef>
          </c:val>
        </c:ser>
        <c:marker val="1"/>
        <c:axId val="126676352"/>
        <c:axId val="127095936"/>
      </c:lineChart>
      <c:catAx>
        <c:axId val="12667635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lang="ru-RU"/>
            </a:pPr>
            <a:endParaRPr lang="ru-RU"/>
          </a:p>
        </c:txPr>
        <c:crossAx val="127095936"/>
        <c:crosses val="autoZero"/>
        <c:auto val="1"/>
        <c:lblAlgn val="ctr"/>
        <c:lblOffset val="100"/>
      </c:catAx>
      <c:valAx>
        <c:axId val="127095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12667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525456887333481"/>
          <c:y val="0.10257375060291046"/>
          <c:w val="0.17548617186740559"/>
          <c:h val="0.85939124999475269"/>
        </c:manualLayout>
      </c:layout>
      <c:txPr>
        <a:bodyPr/>
        <a:lstStyle/>
        <a:p>
          <a:pPr>
            <a:defRPr lang="ru-RU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European Union (27 countries)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Лист1!$B$2:$K$2</c:f>
              <c:numCache>
                <c:formatCode>#,##0.00</c:formatCode>
                <c:ptCount val="10"/>
                <c:pt idx="0">
                  <c:v>0.63000000000000012</c:v>
                </c:pt>
                <c:pt idx="1">
                  <c:v>0.62000000000000011</c:v>
                </c:pt>
                <c:pt idx="2">
                  <c:v>0.62000000000000011</c:v>
                </c:pt>
                <c:pt idx="3">
                  <c:v>0.65000000000000013</c:v>
                </c:pt>
                <c:pt idx="4">
                  <c:v>0.64000000000000012</c:v>
                </c:pt>
                <c:pt idx="5">
                  <c:v>0.62000000000000011</c:v>
                </c:pt>
                <c:pt idx="6">
                  <c:v>0.65000000000000013</c:v>
                </c:pt>
                <c:pt idx="7">
                  <c:v>0.7400000000000001</c:v>
                </c:pt>
                <c:pt idx="8">
                  <c:v>0.70000000000000007</c:v>
                </c:pt>
                <c:pt idx="9">
                  <c:v>0.66000000000000014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Czech Republic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Лист1!$B$3:$K$3</c:f>
              <c:numCache>
                <c:formatCode>General</c:formatCode>
                <c:ptCount val="10"/>
                <c:pt idx="4" formatCode="#,##0.00">
                  <c:v>0.51</c:v>
                </c:pt>
                <c:pt idx="5" formatCode="#,##0.00">
                  <c:v>0.36000000000000004</c:v>
                </c:pt>
                <c:pt idx="6" formatCode="#,##0.00">
                  <c:v>0.35000000000000003</c:v>
                </c:pt>
                <c:pt idx="7" formatCode="#,##0.00">
                  <c:v>0.43000000000000005</c:v>
                </c:pt>
                <c:pt idx="8" formatCode="#,##0.00">
                  <c:v>0.52</c:v>
                </c:pt>
                <c:pt idx="9" formatCode="#,##0.00">
                  <c:v>0.51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Denmark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Лист1!$B$4:$K$4</c:f>
              <c:numCache>
                <c:formatCode>#,##0.00</c:formatCode>
                <c:ptCount val="10"/>
                <c:pt idx="0">
                  <c:v>0.78</c:v>
                </c:pt>
                <c:pt idx="1">
                  <c:v>0.69000000000000006</c:v>
                </c:pt>
                <c:pt idx="2">
                  <c:v>0.66000000000000014</c:v>
                </c:pt>
                <c:pt idx="3">
                  <c:v>0.64000000000000012</c:v>
                </c:pt>
                <c:pt idx="4">
                  <c:v>0.62000000000000011</c:v>
                </c:pt>
                <c:pt idx="5">
                  <c:v>0.62000000000000011</c:v>
                </c:pt>
                <c:pt idx="6">
                  <c:v>0.66000000000000014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Germany 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Лист1!$B$5:$K$5</c:f>
              <c:numCache>
                <c:formatCode>#,##0.00</c:formatCode>
                <c:ptCount val="10"/>
                <c:pt idx="0">
                  <c:v>0.42000000000000004</c:v>
                </c:pt>
                <c:pt idx="1">
                  <c:v>0.41000000000000003</c:v>
                </c:pt>
                <c:pt idx="2">
                  <c:v>0.38000000000000006</c:v>
                </c:pt>
                <c:pt idx="3">
                  <c:v>0.37000000000000005</c:v>
                </c:pt>
                <c:pt idx="4">
                  <c:v>0.36000000000000004</c:v>
                </c:pt>
                <c:pt idx="5">
                  <c:v>0.33000000000000007</c:v>
                </c:pt>
                <c:pt idx="6">
                  <c:v>0.33000000000000007</c:v>
                </c:pt>
                <c:pt idx="7">
                  <c:v>0.34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Hungary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Лист1!$B$6:$K$6</c:f>
              <c:numCache>
                <c:formatCode>#,##0.00</c:formatCode>
                <c:ptCount val="10"/>
                <c:pt idx="0">
                  <c:v>0.71000000000000008</c:v>
                </c:pt>
                <c:pt idx="1">
                  <c:v>0.6100000000000001</c:v>
                </c:pt>
                <c:pt idx="2" formatCode="#,##0.0">
                  <c:v>0.70000000000000007</c:v>
                </c:pt>
                <c:pt idx="3">
                  <c:v>0.78</c:v>
                </c:pt>
                <c:pt idx="4">
                  <c:v>0.69000000000000006</c:v>
                </c:pt>
                <c:pt idx="5">
                  <c:v>0.32000000000000006</c:v>
                </c:pt>
                <c:pt idx="6">
                  <c:v>0.26</c:v>
                </c:pt>
                <c:pt idx="7">
                  <c:v>0.31000000000000005</c:v>
                </c:pt>
                <c:pt idx="8">
                  <c:v>0.46</c:v>
                </c:pt>
                <c:pt idx="9">
                  <c:v>0.39000000000000007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Poland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Лист1!$B$7:$K$7</c:f>
              <c:numCache>
                <c:formatCode>#,##0.00</c:formatCode>
                <c:ptCount val="10"/>
                <c:pt idx="0">
                  <c:v>0.37000000000000005</c:v>
                </c:pt>
                <c:pt idx="1">
                  <c:v>0.31000000000000005</c:v>
                </c:pt>
                <c:pt idx="2" formatCode="#,##0.0">
                  <c:v>0.30000000000000004</c:v>
                </c:pt>
                <c:pt idx="3">
                  <c:v>0.35000000000000003</c:v>
                </c:pt>
                <c:pt idx="4">
                  <c:v>0.47000000000000003</c:v>
                </c:pt>
                <c:pt idx="5">
                  <c:v>0.43000000000000005</c:v>
                </c:pt>
                <c:pt idx="6">
                  <c:v>0.4</c:v>
                </c:pt>
                <c:pt idx="7">
                  <c:v>0.48000000000000004</c:v>
                </c:pt>
                <c:pt idx="8">
                  <c:v>0.49000000000000005</c:v>
                </c:pt>
                <c:pt idx="9">
                  <c:v>0.53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Slovakia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Лист1!$B$8:$K$8</c:f>
              <c:numCache>
                <c:formatCode>#,##0.00</c:formatCode>
                <c:ptCount val="10"/>
                <c:pt idx="0">
                  <c:v>0.19</c:v>
                </c:pt>
                <c:pt idx="1">
                  <c:v>0.12000000000000001</c:v>
                </c:pt>
                <c:pt idx="2">
                  <c:v>0.28000000000000008</c:v>
                </c:pt>
                <c:pt idx="3">
                  <c:v>0.26</c:v>
                </c:pt>
                <c:pt idx="4">
                  <c:v>0.26</c:v>
                </c:pt>
                <c:pt idx="5">
                  <c:v>0.24000000000000002</c:v>
                </c:pt>
                <c:pt idx="6">
                  <c:v>0.24000000000000002</c:v>
                </c:pt>
                <c:pt idx="7">
                  <c:v>0.27</c:v>
                </c:pt>
                <c:pt idx="8">
                  <c:v>0.28000000000000008</c:v>
                </c:pt>
                <c:pt idx="9">
                  <c:v>0.31000000000000005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Russia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Лист1!$B$9:$K$9</c:f>
              <c:numCache>
                <c:formatCode>General</c:formatCode>
                <c:ptCount val="10"/>
                <c:pt idx="3" formatCode="#,##0.00">
                  <c:v>0.14000000000000001</c:v>
                </c:pt>
                <c:pt idx="4" formatCode="#,##0.00">
                  <c:v>0.14000000000000001</c:v>
                </c:pt>
                <c:pt idx="5" formatCode="#,##0.00">
                  <c:v>0.14000000000000001</c:v>
                </c:pt>
                <c:pt idx="6" formatCode="#,##0.00">
                  <c:v>0.17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Kazahstan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Лист1!$B$10:$K$10</c:f>
              <c:numCache>
                <c:formatCode>General</c:formatCode>
                <c:ptCount val="10"/>
                <c:pt idx="5" formatCode="#,##0.00">
                  <c:v>0.46</c:v>
                </c:pt>
                <c:pt idx="6" formatCode="#,##0.00">
                  <c:v>0.56999999999999995</c:v>
                </c:pt>
                <c:pt idx="7" formatCode="#,##0.00">
                  <c:v>0.60000000000000009</c:v>
                </c:pt>
                <c:pt idx="8" formatCode="#,##0.00">
                  <c:v>0.46</c:v>
                </c:pt>
                <c:pt idx="9" formatCode="#,##0.00">
                  <c:v>0.36000000000000004</c:v>
                </c:pt>
              </c:numCache>
            </c:numRef>
          </c:val>
        </c:ser>
        <c:marker val="1"/>
        <c:axId val="127951616"/>
        <c:axId val="127953152"/>
      </c:lineChart>
      <c:catAx>
        <c:axId val="127951616"/>
        <c:scaling>
          <c:orientation val="minMax"/>
        </c:scaling>
        <c:axPos val="b"/>
        <c:tickLblPos val="nextTo"/>
        <c:crossAx val="127953152"/>
        <c:crosses val="autoZero"/>
        <c:auto val="1"/>
        <c:lblAlgn val="ctr"/>
        <c:lblOffset val="100"/>
      </c:catAx>
      <c:valAx>
        <c:axId val="127953152"/>
        <c:scaling>
          <c:orientation val="minMax"/>
        </c:scaling>
        <c:axPos val="l"/>
        <c:majorGridlines/>
        <c:numFmt formatCode="#,##0.00" sourceLinked="1"/>
        <c:tickLblPos val="nextTo"/>
        <c:crossAx val="127951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9274083795083"/>
          <c:y val="2.1483825652131944E-2"/>
          <c:w val="0.27181333236123262"/>
          <c:h val="0.9710622910527548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European Union (27 countries)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Лист1!$B$2:$K$2</c:f>
              <c:numCache>
                <c:formatCode>#,##0.00</c:formatCode>
                <c:ptCount val="10"/>
                <c:pt idx="0">
                  <c:v>2.61</c:v>
                </c:pt>
                <c:pt idx="1">
                  <c:v>2.63</c:v>
                </c:pt>
                <c:pt idx="2" formatCode="#,##0.0">
                  <c:v>2.6</c:v>
                </c:pt>
                <c:pt idx="3">
                  <c:v>2.5299999999999998</c:v>
                </c:pt>
                <c:pt idx="4">
                  <c:v>2.4699999999999998</c:v>
                </c:pt>
                <c:pt idx="5">
                  <c:v>2.3899999999999997</c:v>
                </c:pt>
                <c:pt idx="6">
                  <c:v>2.3199999999999994</c:v>
                </c:pt>
                <c:pt idx="7">
                  <c:v>2.3899999999999997</c:v>
                </c:pt>
                <c:pt idx="8">
                  <c:v>2.38</c:v>
                </c:pt>
                <c:pt idx="9">
                  <c:v>2.3899999999999997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Czech Republic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Лист1!$B$3:$K$3</c:f>
              <c:numCache>
                <c:formatCode>#,##0.00</c:formatCode>
                <c:ptCount val="10"/>
                <c:pt idx="0">
                  <c:v>2.3699999999999997</c:v>
                </c:pt>
                <c:pt idx="1">
                  <c:v>2.4499999999999997</c:v>
                </c:pt>
                <c:pt idx="2">
                  <c:v>2.54</c:v>
                </c:pt>
                <c:pt idx="3">
                  <c:v>2.58</c:v>
                </c:pt>
                <c:pt idx="4">
                  <c:v>2.48</c:v>
                </c:pt>
                <c:pt idx="5">
                  <c:v>2.4099999999999997</c:v>
                </c:pt>
                <c:pt idx="6">
                  <c:v>2.3499999999999996</c:v>
                </c:pt>
                <c:pt idx="7" formatCode="#,##0.0">
                  <c:v>2.4</c:v>
                </c:pt>
                <c:pt idx="8">
                  <c:v>2.3699999999999997</c:v>
                </c:pt>
                <c:pt idx="9">
                  <c:v>2.3499999999999996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Germany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Лист1!$B$4:$K$4</c:f>
              <c:numCache>
                <c:formatCode>#,##0.00</c:formatCode>
                <c:ptCount val="10"/>
                <c:pt idx="0">
                  <c:v>2.5299999999999998</c:v>
                </c:pt>
                <c:pt idx="1">
                  <c:v>2.67</c:v>
                </c:pt>
                <c:pt idx="2">
                  <c:v>2.5499999999999998</c:v>
                </c:pt>
                <c:pt idx="3">
                  <c:v>2.48</c:v>
                </c:pt>
                <c:pt idx="4">
                  <c:v>2.4099999999999997</c:v>
                </c:pt>
                <c:pt idx="5">
                  <c:v>2.23</c:v>
                </c:pt>
                <c:pt idx="6" formatCode="#,##0.0">
                  <c:v>2.2000000000000002</c:v>
                </c:pt>
                <c:pt idx="7">
                  <c:v>2.3299999999999996</c:v>
                </c:pt>
                <c:pt idx="8">
                  <c:v>2.19</c:v>
                </c:pt>
                <c:pt idx="9">
                  <c:v>2.25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Hungary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Лист1!$B$5:$K$5</c:f>
              <c:numCache>
                <c:formatCode>#,##0.00</c:formatCode>
                <c:ptCount val="10"/>
                <c:pt idx="0">
                  <c:v>2.79</c:v>
                </c:pt>
                <c:pt idx="1">
                  <c:v>2.82</c:v>
                </c:pt>
                <c:pt idx="2">
                  <c:v>2.8899999999999997</c:v>
                </c:pt>
                <c:pt idx="3" formatCode="#,##0.0">
                  <c:v>2.8</c:v>
                </c:pt>
                <c:pt idx="4">
                  <c:v>2.8499999999999996</c:v>
                </c:pt>
                <c:pt idx="5">
                  <c:v>2.8299999999999996</c:v>
                </c:pt>
                <c:pt idx="6">
                  <c:v>2.73</c:v>
                </c:pt>
                <c:pt idx="7">
                  <c:v>2.69</c:v>
                </c:pt>
                <c:pt idx="8">
                  <c:v>2.66</c:v>
                </c:pt>
                <c:pt idx="9">
                  <c:v>2.52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Poland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Лист1!$B$6:$K$6</c:f>
              <c:numCache>
                <c:formatCode>#,##0.00</c:formatCode>
                <c:ptCount val="10"/>
                <c:pt idx="0">
                  <c:v>2.38</c:v>
                </c:pt>
                <c:pt idx="1">
                  <c:v>2.44</c:v>
                </c:pt>
                <c:pt idx="2">
                  <c:v>2.57</c:v>
                </c:pt>
                <c:pt idx="3">
                  <c:v>2.64</c:v>
                </c:pt>
                <c:pt idx="4">
                  <c:v>2.74</c:v>
                </c:pt>
                <c:pt idx="5">
                  <c:v>2.67</c:v>
                </c:pt>
                <c:pt idx="6" formatCode="#,##0.0">
                  <c:v>2.6</c:v>
                </c:pt>
                <c:pt idx="7">
                  <c:v>2.56</c:v>
                </c:pt>
                <c:pt idx="8">
                  <c:v>2.58</c:v>
                </c:pt>
                <c:pt idx="9">
                  <c:v>2.56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Slovakia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Лист1!$B$7:$K$7</c:f>
              <c:numCache>
                <c:formatCode>#,##0.00</c:formatCode>
                <c:ptCount val="10"/>
                <c:pt idx="0">
                  <c:v>2.1800000000000002</c:v>
                </c:pt>
                <c:pt idx="1">
                  <c:v>2.44</c:v>
                </c:pt>
                <c:pt idx="2" formatCode="#,##0.0">
                  <c:v>2.5</c:v>
                </c:pt>
                <c:pt idx="3">
                  <c:v>2.3899999999999997</c:v>
                </c:pt>
                <c:pt idx="4">
                  <c:v>2.2799999999999998</c:v>
                </c:pt>
                <c:pt idx="5">
                  <c:v>2.12</c:v>
                </c:pt>
                <c:pt idx="6">
                  <c:v>2.0499999999999998</c:v>
                </c:pt>
                <c:pt idx="7">
                  <c:v>1.9500000000000002</c:v>
                </c:pt>
                <c:pt idx="8">
                  <c:v>1.87</c:v>
                </c:pt>
                <c:pt idx="9">
                  <c:v>1.84</c:v>
                </c:pt>
              </c:numCache>
            </c:numRef>
          </c:val>
        </c:ser>
        <c:marker val="1"/>
        <c:axId val="128137856"/>
        <c:axId val="128147840"/>
      </c:lineChart>
      <c:catAx>
        <c:axId val="12813785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28147840"/>
        <c:crosses val="autoZero"/>
        <c:auto val="1"/>
        <c:lblAlgn val="ctr"/>
        <c:lblOffset val="100"/>
      </c:catAx>
      <c:valAx>
        <c:axId val="128147840"/>
        <c:scaling>
          <c:orientation val="minMax"/>
        </c:scaling>
        <c:axPos val="l"/>
        <c:majorGridlines/>
        <c:numFmt formatCode="#,##0.00" sourceLinked="1"/>
        <c:tickLblPos val="nextTo"/>
        <c:crossAx val="128137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European Union (27 countries)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Лист1!$B$2:$K$2</c:f>
              <c:numCache>
                <c:formatCode>#,##0.00</c:formatCode>
                <c:ptCount val="10"/>
                <c:pt idx="0">
                  <c:v>6.71</c:v>
                </c:pt>
                <c:pt idx="1">
                  <c:v>6.78</c:v>
                </c:pt>
                <c:pt idx="2">
                  <c:v>6.71</c:v>
                </c:pt>
                <c:pt idx="3" formatCode="#,##0.0">
                  <c:v>6.5</c:v>
                </c:pt>
                <c:pt idx="4">
                  <c:v>6.26</c:v>
                </c:pt>
                <c:pt idx="5">
                  <c:v>6.06</c:v>
                </c:pt>
                <c:pt idx="6">
                  <c:v>5.92</c:v>
                </c:pt>
                <c:pt idx="7">
                  <c:v>6.23</c:v>
                </c:pt>
                <c:pt idx="8" formatCode="#,##0.0">
                  <c:v>6.2</c:v>
                </c:pt>
                <c:pt idx="9">
                  <c:v>6.17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Czech Republic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Лист1!$B$3:$K$3</c:f>
              <c:numCache>
                <c:formatCode>#,##0.00</c:formatCode>
                <c:ptCount val="10"/>
                <c:pt idx="0">
                  <c:v>6.8599999999999994</c:v>
                </c:pt>
                <c:pt idx="1">
                  <c:v>6.91</c:v>
                </c:pt>
                <c:pt idx="2">
                  <c:v>7.07</c:v>
                </c:pt>
                <c:pt idx="3">
                  <c:v>7.24</c:v>
                </c:pt>
                <c:pt idx="4">
                  <c:v>7.03</c:v>
                </c:pt>
                <c:pt idx="5">
                  <c:v>6.73</c:v>
                </c:pt>
                <c:pt idx="6">
                  <c:v>6.83</c:v>
                </c:pt>
                <c:pt idx="7" formatCode="#,##0.0">
                  <c:v>7.2</c:v>
                </c:pt>
                <c:pt idx="8">
                  <c:v>7.08</c:v>
                </c:pt>
                <c:pt idx="9">
                  <c:v>6.81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Germany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Лист1!$B$4:$K$4</c:f>
              <c:numCache>
                <c:formatCode>#,##0.00</c:formatCode>
                <c:ptCount val="10"/>
                <c:pt idx="0">
                  <c:v>6.52</c:v>
                </c:pt>
                <c:pt idx="1">
                  <c:v>6.83</c:v>
                </c:pt>
                <c:pt idx="2">
                  <c:v>6.67</c:v>
                </c:pt>
                <c:pt idx="3">
                  <c:v>6.4700000000000006</c:v>
                </c:pt>
                <c:pt idx="4">
                  <c:v>6.24</c:v>
                </c:pt>
                <c:pt idx="5">
                  <c:v>5.7700000000000005</c:v>
                </c:pt>
                <c:pt idx="6">
                  <c:v>5.67</c:v>
                </c:pt>
                <c:pt idx="7">
                  <c:v>5.91</c:v>
                </c:pt>
                <c:pt idx="8">
                  <c:v>5.78</c:v>
                </c:pt>
                <c:pt idx="9">
                  <c:v>5.8199999999999994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Hungary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Лист1!$B$5:$K$5</c:f>
              <c:numCache>
                <c:formatCode>#,##0.0</c:formatCode>
                <c:ptCount val="10"/>
                <c:pt idx="0" formatCode="#,##0.00">
                  <c:v>7.34</c:v>
                </c:pt>
                <c:pt idx="1">
                  <c:v>7.4</c:v>
                </c:pt>
                <c:pt idx="2" formatCode="#,##0.00">
                  <c:v>7.68</c:v>
                </c:pt>
                <c:pt idx="3" formatCode="#,##0.00">
                  <c:v>7.48</c:v>
                </c:pt>
                <c:pt idx="4" formatCode="#,##0.00">
                  <c:v>7.6199999999999992</c:v>
                </c:pt>
                <c:pt idx="5" formatCode="#,##0">
                  <c:v>7</c:v>
                </c:pt>
                <c:pt idx="6" formatCode="#,##0.00">
                  <c:v>6.76</c:v>
                </c:pt>
                <c:pt idx="7">
                  <c:v>6.7</c:v>
                </c:pt>
                <c:pt idx="8" formatCode="#,##0.00">
                  <c:v>7.01</c:v>
                </c:pt>
                <c:pt idx="9" formatCode="#,##0.00">
                  <c:v>6.81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Poland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Лист1!$B$6:$K$6</c:f>
              <c:numCache>
                <c:formatCode>#,##0.00</c:formatCode>
                <c:ptCount val="10"/>
                <c:pt idx="0">
                  <c:v>7.29</c:v>
                </c:pt>
                <c:pt idx="1">
                  <c:v>7.58</c:v>
                </c:pt>
                <c:pt idx="2">
                  <c:v>8.18</c:v>
                </c:pt>
                <c:pt idx="3">
                  <c:v>8.0500000000000007</c:v>
                </c:pt>
                <c:pt idx="4">
                  <c:v>8.120000000000001</c:v>
                </c:pt>
                <c:pt idx="5">
                  <c:v>7.67</c:v>
                </c:pt>
                <c:pt idx="6">
                  <c:v>7.57</c:v>
                </c:pt>
                <c:pt idx="7">
                  <c:v>8.0500000000000007</c:v>
                </c:pt>
                <c:pt idx="8">
                  <c:v>8.129999999999999</c:v>
                </c:pt>
                <c:pt idx="9">
                  <c:v>7.89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Slovakia</c:v>
                </c:pt>
              </c:strCache>
            </c:strRef>
          </c:tx>
          <c:cat>
            <c:strRef>
              <c:f>Лист1!$B$1:$K$1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Лист1!$B$7:$K$7</c:f>
              <c:numCache>
                <c:formatCode>#,##0.00</c:formatCode>
                <c:ptCount val="10"/>
                <c:pt idx="0">
                  <c:v>6.6099999999999994</c:v>
                </c:pt>
                <c:pt idx="1">
                  <c:v>7.42</c:v>
                </c:pt>
                <c:pt idx="2">
                  <c:v>7.94</c:v>
                </c:pt>
                <c:pt idx="3">
                  <c:v>7.63</c:v>
                </c:pt>
                <c:pt idx="4">
                  <c:v>7.79</c:v>
                </c:pt>
                <c:pt idx="5">
                  <c:v>7.23</c:v>
                </c:pt>
                <c:pt idx="6">
                  <c:v>6.98</c:v>
                </c:pt>
                <c:pt idx="7">
                  <c:v>6.76</c:v>
                </c:pt>
                <c:pt idx="8">
                  <c:v>6.6499999999999995</c:v>
                </c:pt>
                <c:pt idx="9">
                  <c:v>6.46</c:v>
                </c:pt>
              </c:numCache>
            </c:numRef>
          </c:val>
        </c:ser>
        <c:marker val="1"/>
        <c:axId val="128053248"/>
        <c:axId val="128054784"/>
      </c:lineChart>
      <c:catAx>
        <c:axId val="12805324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28054784"/>
        <c:crosses val="autoZero"/>
        <c:auto val="1"/>
        <c:lblAlgn val="ctr"/>
        <c:lblOffset val="100"/>
      </c:catAx>
      <c:valAx>
        <c:axId val="128054784"/>
        <c:scaling>
          <c:orientation val="minMax"/>
        </c:scaling>
        <c:axPos val="l"/>
        <c:majorGridlines/>
        <c:numFmt formatCode="#,##0.00" sourceLinked="1"/>
        <c:tickLblPos val="nextTo"/>
        <c:crossAx val="128053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20679012345676"/>
          <c:y val="6.6063288630508038E-5"/>
          <c:w val="0.29853395061728394"/>
          <c:h val="0.9999339367113694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CC2786-2E3A-4A78-BCDC-E345FB82E2E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D04D13-F77A-41C9-9E9A-3DABAA34F722}">
      <dgm:prSet phldrT="[Текст]"/>
      <dgm:spPr/>
      <dgm:t>
        <a:bodyPr/>
        <a:lstStyle/>
        <a:p>
          <a:r>
            <a:rPr lang="ru-RU" dirty="0" smtClean="0"/>
            <a:t>Наказание</a:t>
          </a:r>
          <a:endParaRPr lang="ru-RU" dirty="0"/>
        </a:p>
      </dgm:t>
    </dgm:pt>
    <dgm:pt modelId="{1EF7093F-F516-47B9-8160-9885008D8265}" type="parTrans" cxnId="{5FDC3829-A13C-4640-A2CE-7193527C835D}">
      <dgm:prSet/>
      <dgm:spPr/>
      <dgm:t>
        <a:bodyPr/>
        <a:lstStyle/>
        <a:p>
          <a:endParaRPr lang="ru-RU"/>
        </a:p>
      </dgm:t>
    </dgm:pt>
    <dgm:pt modelId="{A48077B5-1C8A-4BBD-8597-5F9A962B45FA}" type="sibTrans" cxnId="{5FDC3829-A13C-4640-A2CE-7193527C835D}">
      <dgm:prSet/>
      <dgm:spPr/>
      <dgm:t>
        <a:bodyPr/>
        <a:lstStyle/>
        <a:p>
          <a:endParaRPr lang="ru-RU"/>
        </a:p>
      </dgm:t>
    </dgm:pt>
    <dgm:pt modelId="{8A1340A1-5979-4CA6-834F-976A090AF874}">
      <dgm:prSet phldrT="[Текст]"/>
      <dgm:spPr/>
      <dgm:t>
        <a:bodyPr/>
        <a:lstStyle/>
        <a:p>
          <a:r>
            <a:rPr lang="ru-RU" dirty="0" smtClean="0"/>
            <a:t>Дополнительное налогообложение</a:t>
          </a:r>
          <a:endParaRPr lang="ru-RU" dirty="0"/>
        </a:p>
      </dgm:t>
    </dgm:pt>
    <dgm:pt modelId="{4DE984CE-05C9-4066-8970-EB1C74A3D4AD}" type="parTrans" cxnId="{BD5CA191-D3C7-479E-9FDB-12A1E6B126F5}">
      <dgm:prSet/>
      <dgm:spPr/>
      <dgm:t>
        <a:bodyPr/>
        <a:lstStyle/>
        <a:p>
          <a:endParaRPr lang="ru-RU"/>
        </a:p>
      </dgm:t>
    </dgm:pt>
    <dgm:pt modelId="{2BAE27EB-95F7-4215-B3D5-7474421043C2}" type="sibTrans" cxnId="{BD5CA191-D3C7-479E-9FDB-12A1E6B126F5}">
      <dgm:prSet/>
      <dgm:spPr/>
      <dgm:t>
        <a:bodyPr/>
        <a:lstStyle/>
        <a:p>
          <a:endParaRPr lang="ru-RU"/>
        </a:p>
      </dgm:t>
    </dgm:pt>
    <dgm:pt modelId="{8B14F304-27AB-463C-A96B-94D0524B9749}">
      <dgm:prSet phldrT="[Текст]"/>
      <dgm:spPr/>
      <dgm:t>
        <a:bodyPr/>
        <a:lstStyle/>
        <a:p>
          <a:r>
            <a:rPr lang="ru-RU" dirty="0" smtClean="0"/>
            <a:t>Штрафы</a:t>
          </a:r>
          <a:endParaRPr lang="ru-RU" dirty="0"/>
        </a:p>
      </dgm:t>
    </dgm:pt>
    <dgm:pt modelId="{20288022-5771-4F26-A500-E90505400D08}" type="parTrans" cxnId="{3DEEACD3-FFFC-46D5-8464-D8A53491A8CB}">
      <dgm:prSet/>
      <dgm:spPr/>
      <dgm:t>
        <a:bodyPr/>
        <a:lstStyle/>
        <a:p>
          <a:endParaRPr lang="ru-RU"/>
        </a:p>
      </dgm:t>
    </dgm:pt>
    <dgm:pt modelId="{695B01F0-C021-4BCF-B19E-6FCDCEF33CE1}" type="sibTrans" cxnId="{3DEEACD3-FFFC-46D5-8464-D8A53491A8CB}">
      <dgm:prSet/>
      <dgm:spPr/>
      <dgm:t>
        <a:bodyPr/>
        <a:lstStyle/>
        <a:p>
          <a:endParaRPr lang="ru-RU"/>
        </a:p>
      </dgm:t>
    </dgm:pt>
    <dgm:pt modelId="{035D976A-37D9-4B3E-B7FF-4298473AFB05}">
      <dgm:prSet/>
      <dgm:spPr/>
      <dgm:t>
        <a:bodyPr/>
        <a:lstStyle/>
        <a:p>
          <a:r>
            <a:rPr lang="ru-RU" dirty="0" smtClean="0"/>
            <a:t>Поощрение</a:t>
          </a:r>
          <a:endParaRPr lang="ru-RU" dirty="0"/>
        </a:p>
      </dgm:t>
    </dgm:pt>
    <dgm:pt modelId="{D9395B37-89FD-4AD3-87E4-DDCA899A6E90}" type="parTrans" cxnId="{E3D10653-6F7E-4AFB-B498-2EC2ACDB7AF9}">
      <dgm:prSet/>
      <dgm:spPr/>
    </dgm:pt>
    <dgm:pt modelId="{85E4C215-1D42-49F5-9FD2-A2FF7F5A52E0}" type="sibTrans" cxnId="{E3D10653-6F7E-4AFB-B498-2EC2ACDB7AF9}">
      <dgm:prSet/>
      <dgm:spPr/>
    </dgm:pt>
    <dgm:pt modelId="{D88348FC-CCCF-4E47-AA4E-0E5A014C9FB1}">
      <dgm:prSet/>
      <dgm:spPr/>
      <dgm:t>
        <a:bodyPr/>
        <a:lstStyle/>
        <a:p>
          <a:r>
            <a:rPr lang="ru-RU" dirty="0" smtClean="0"/>
            <a:t>Налоговые льготы</a:t>
          </a:r>
          <a:endParaRPr lang="ru-RU" dirty="0"/>
        </a:p>
      </dgm:t>
    </dgm:pt>
    <dgm:pt modelId="{A8B42FE6-158E-453C-BCB7-18A6077233BD}" type="parTrans" cxnId="{86031DA3-22C4-4D80-ABDA-B639565E9C63}">
      <dgm:prSet/>
      <dgm:spPr/>
    </dgm:pt>
    <dgm:pt modelId="{5F035042-3A50-4323-B94C-BC4D539A9198}" type="sibTrans" cxnId="{86031DA3-22C4-4D80-ABDA-B639565E9C63}">
      <dgm:prSet/>
      <dgm:spPr/>
    </dgm:pt>
    <dgm:pt modelId="{81CE0D66-E5DC-417C-A26A-60FD6A503322}">
      <dgm:prSet/>
      <dgm:spPr/>
      <dgm:t>
        <a:bodyPr/>
        <a:lstStyle/>
        <a:p>
          <a:r>
            <a:rPr lang="ru-RU" dirty="0" smtClean="0"/>
            <a:t>Льготное кредитование</a:t>
          </a:r>
          <a:endParaRPr lang="ru-RU" dirty="0"/>
        </a:p>
      </dgm:t>
    </dgm:pt>
    <dgm:pt modelId="{54015881-6DB2-4BE7-9E8A-6E17D6E61940}" type="parTrans" cxnId="{57548B83-CBD6-46C0-8712-59492AB7AD31}">
      <dgm:prSet/>
      <dgm:spPr/>
    </dgm:pt>
    <dgm:pt modelId="{F1E2AB97-9524-4424-ABBA-B0DC4D6D92EE}" type="sibTrans" cxnId="{57548B83-CBD6-46C0-8712-59492AB7AD31}">
      <dgm:prSet/>
      <dgm:spPr/>
    </dgm:pt>
    <dgm:pt modelId="{CBBAC0D9-1994-46F2-8085-EE7D1CFBE9EC}">
      <dgm:prSet/>
      <dgm:spPr/>
      <dgm:t>
        <a:bodyPr/>
        <a:lstStyle/>
        <a:p>
          <a:r>
            <a:rPr lang="ru-RU" dirty="0" smtClean="0"/>
            <a:t>Надбавки к ценам</a:t>
          </a:r>
          <a:endParaRPr lang="ru-RU" dirty="0"/>
        </a:p>
      </dgm:t>
    </dgm:pt>
    <dgm:pt modelId="{91E2674E-E573-4D34-A2BD-B87BA4472267}" type="parTrans" cxnId="{F0BFE2BB-EB7C-47EA-8E64-3AC934DD65A5}">
      <dgm:prSet/>
      <dgm:spPr/>
    </dgm:pt>
    <dgm:pt modelId="{382AE235-9E20-4469-97ED-21425785ECD8}" type="sibTrans" cxnId="{F0BFE2BB-EB7C-47EA-8E64-3AC934DD65A5}">
      <dgm:prSet/>
      <dgm:spPr/>
    </dgm:pt>
    <dgm:pt modelId="{F51A5A2B-BF78-4F4A-A967-AB51D54FC9B6}" type="pres">
      <dgm:prSet presAssocID="{CFCC2786-2E3A-4A78-BCDC-E345FB82E2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41EF72B-217A-494B-A8D6-019C2F396853}" type="pres">
      <dgm:prSet presAssocID="{035D976A-37D9-4B3E-B7FF-4298473AFB05}" presName="hierRoot1" presStyleCnt="0"/>
      <dgm:spPr/>
    </dgm:pt>
    <dgm:pt modelId="{CBB6668E-4B73-4904-A6B2-EB45516D35A4}" type="pres">
      <dgm:prSet presAssocID="{035D976A-37D9-4B3E-B7FF-4298473AFB05}" presName="composite" presStyleCnt="0"/>
      <dgm:spPr/>
    </dgm:pt>
    <dgm:pt modelId="{1EEDE3A6-9372-45AF-AF70-F26D7DA7D499}" type="pres">
      <dgm:prSet presAssocID="{035D976A-37D9-4B3E-B7FF-4298473AFB05}" presName="background" presStyleLbl="node0" presStyleIdx="0" presStyleCnt="2"/>
      <dgm:spPr/>
    </dgm:pt>
    <dgm:pt modelId="{2BA07420-490C-442D-980C-34AD18267516}" type="pres">
      <dgm:prSet presAssocID="{035D976A-37D9-4B3E-B7FF-4298473AFB05}" presName="text" presStyleLbl="fgAcc0" presStyleIdx="0" presStyleCnt="2" custScaleX="2249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C66C05-EDB5-4FEC-9122-DFE84556C8D2}" type="pres">
      <dgm:prSet presAssocID="{035D976A-37D9-4B3E-B7FF-4298473AFB05}" presName="hierChild2" presStyleCnt="0"/>
      <dgm:spPr/>
    </dgm:pt>
    <dgm:pt modelId="{989A0535-A44D-44C4-80C0-87F2AB14ECAD}" type="pres">
      <dgm:prSet presAssocID="{A8B42FE6-158E-453C-BCB7-18A6077233BD}" presName="Name10" presStyleLbl="parChTrans1D2" presStyleIdx="0" presStyleCnt="2"/>
      <dgm:spPr/>
    </dgm:pt>
    <dgm:pt modelId="{29771B77-3874-4901-AE1C-C627F9E79424}" type="pres">
      <dgm:prSet presAssocID="{D88348FC-CCCF-4E47-AA4E-0E5A014C9FB1}" presName="hierRoot2" presStyleCnt="0"/>
      <dgm:spPr/>
    </dgm:pt>
    <dgm:pt modelId="{D9D94B56-DDD7-48C6-BEF8-2BDB898002D5}" type="pres">
      <dgm:prSet presAssocID="{D88348FC-CCCF-4E47-AA4E-0E5A014C9FB1}" presName="composite2" presStyleCnt="0"/>
      <dgm:spPr/>
    </dgm:pt>
    <dgm:pt modelId="{54EC3940-9715-4201-AD86-B1833DA4419B}" type="pres">
      <dgm:prSet presAssocID="{D88348FC-CCCF-4E47-AA4E-0E5A014C9FB1}" presName="background2" presStyleLbl="node2" presStyleIdx="0" presStyleCnt="2"/>
      <dgm:spPr/>
    </dgm:pt>
    <dgm:pt modelId="{251EC2AB-1A3C-4CCA-BA4C-1B515C6D13DB}" type="pres">
      <dgm:prSet presAssocID="{D88348FC-CCCF-4E47-AA4E-0E5A014C9FB1}" presName="text2" presStyleLbl="fgAcc2" presStyleIdx="0" presStyleCnt="2" custScaleX="1897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FBF04B-EF55-4C97-B843-3889CF7BA389}" type="pres">
      <dgm:prSet presAssocID="{D88348FC-CCCF-4E47-AA4E-0E5A014C9FB1}" presName="hierChild3" presStyleCnt="0"/>
      <dgm:spPr/>
    </dgm:pt>
    <dgm:pt modelId="{54297642-158E-4203-B4BE-09CD95CC3979}" type="pres">
      <dgm:prSet presAssocID="{54015881-6DB2-4BE7-9E8A-6E17D6E61940}" presName="Name17" presStyleLbl="parChTrans1D3" presStyleIdx="0" presStyleCnt="2"/>
      <dgm:spPr/>
    </dgm:pt>
    <dgm:pt modelId="{D8EB106F-C79F-4A3C-8233-58DA15EB68B5}" type="pres">
      <dgm:prSet presAssocID="{81CE0D66-E5DC-417C-A26A-60FD6A503322}" presName="hierRoot3" presStyleCnt="0"/>
      <dgm:spPr/>
    </dgm:pt>
    <dgm:pt modelId="{3FA718E6-9B9A-460D-AB68-C9564EDB856D}" type="pres">
      <dgm:prSet presAssocID="{81CE0D66-E5DC-417C-A26A-60FD6A503322}" presName="composite3" presStyleCnt="0"/>
      <dgm:spPr/>
    </dgm:pt>
    <dgm:pt modelId="{F4CD7FDC-AC96-461F-8E5F-CC770778AC71}" type="pres">
      <dgm:prSet presAssocID="{81CE0D66-E5DC-417C-A26A-60FD6A503322}" presName="background3" presStyleLbl="node3" presStyleIdx="0" presStyleCnt="2"/>
      <dgm:spPr/>
    </dgm:pt>
    <dgm:pt modelId="{3D7B6107-DA48-401A-87C2-23DB3E3D71B0}" type="pres">
      <dgm:prSet presAssocID="{81CE0D66-E5DC-417C-A26A-60FD6A503322}" presName="text3" presStyleLbl="fgAcc3" presStyleIdx="0" presStyleCnt="2" custScaleX="1785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23B4C-A683-45A1-A049-5C2555286104}" type="pres">
      <dgm:prSet presAssocID="{81CE0D66-E5DC-417C-A26A-60FD6A503322}" presName="hierChild4" presStyleCnt="0"/>
      <dgm:spPr/>
    </dgm:pt>
    <dgm:pt modelId="{D74CB991-2829-4D89-A660-F8886ADC50DA}" type="pres">
      <dgm:prSet presAssocID="{91E2674E-E573-4D34-A2BD-B87BA4472267}" presName="Name23" presStyleLbl="parChTrans1D4" presStyleIdx="0" presStyleCnt="1"/>
      <dgm:spPr/>
    </dgm:pt>
    <dgm:pt modelId="{84226EE8-8F7A-4293-986F-06B1FEB0E37A}" type="pres">
      <dgm:prSet presAssocID="{CBBAC0D9-1994-46F2-8085-EE7D1CFBE9EC}" presName="hierRoot4" presStyleCnt="0"/>
      <dgm:spPr/>
    </dgm:pt>
    <dgm:pt modelId="{5115A4B9-3776-4057-B109-1B94A33743E7}" type="pres">
      <dgm:prSet presAssocID="{CBBAC0D9-1994-46F2-8085-EE7D1CFBE9EC}" presName="composite4" presStyleCnt="0"/>
      <dgm:spPr/>
    </dgm:pt>
    <dgm:pt modelId="{237CBA14-435E-454B-B240-CF8CA1702839}" type="pres">
      <dgm:prSet presAssocID="{CBBAC0D9-1994-46F2-8085-EE7D1CFBE9EC}" presName="background4" presStyleLbl="node4" presStyleIdx="0" presStyleCnt="1"/>
      <dgm:spPr/>
    </dgm:pt>
    <dgm:pt modelId="{2AE9DB0F-DA09-4270-B115-8625245BA752}" type="pres">
      <dgm:prSet presAssocID="{CBBAC0D9-1994-46F2-8085-EE7D1CFBE9EC}" presName="text4" presStyleLbl="fgAcc4" presStyleIdx="0" presStyleCnt="1" custScaleX="1785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612BAD-D2EF-4398-9F89-4B464F70FE4C}" type="pres">
      <dgm:prSet presAssocID="{CBBAC0D9-1994-46F2-8085-EE7D1CFBE9EC}" presName="hierChild5" presStyleCnt="0"/>
      <dgm:spPr/>
    </dgm:pt>
    <dgm:pt modelId="{1E4AAFC3-24DF-450C-BACD-EBDF3633184D}" type="pres">
      <dgm:prSet presAssocID="{F0D04D13-F77A-41C9-9E9A-3DABAA34F722}" presName="hierRoot1" presStyleCnt="0"/>
      <dgm:spPr/>
    </dgm:pt>
    <dgm:pt modelId="{76382AF4-4990-4F8F-B0F0-08D491C2DAF2}" type="pres">
      <dgm:prSet presAssocID="{F0D04D13-F77A-41C9-9E9A-3DABAA34F722}" presName="composite" presStyleCnt="0"/>
      <dgm:spPr/>
    </dgm:pt>
    <dgm:pt modelId="{E381B418-3E2E-45E6-95A8-CB26F9BB1BB4}" type="pres">
      <dgm:prSet presAssocID="{F0D04D13-F77A-41C9-9E9A-3DABAA34F722}" presName="background" presStyleLbl="node0" presStyleIdx="1" presStyleCnt="2"/>
      <dgm:spPr/>
    </dgm:pt>
    <dgm:pt modelId="{5748A66F-2AB3-4FEB-AB0E-3446F491CFC1}" type="pres">
      <dgm:prSet presAssocID="{F0D04D13-F77A-41C9-9E9A-3DABAA34F722}" presName="text" presStyleLbl="fgAcc0" presStyleIdx="1" presStyleCnt="2" custScaleX="2906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34AEC4-AB40-4D32-8135-B5A1EAA70E5D}" type="pres">
      <dgm:prSet presAssocID="{F0D04D13-F77A-41C9-9E9A-3DABAA34F722}" presName="hierChild2" presStyleCnt="0"/>
      <dgm:spPr/>
    </dgm:pt>
    <dgm:pt modelId="{1671FACF-290F-452E-8A3F-6AADAAA0E3DA}" type="pres">
      <dgm:prSet presAssocID="{4DE984CE-05C9-4066-8970-EB1C74A3D4A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E7607F6-7F9E-4C85-9585-30DA782055CC}" type="pres">
      <dgm:prSet presAssocID="{8A1340A1-5979-4CA6-834F-976A090AF874}" presName="hierRoot2" presStyleCnt="0"/>
      <dgm:spPr/>
    </dgm:pt>
    <dgm:pt modelId="{97FBF2A5-2491-43B8-BC06-0CBFB82FEF4C}" type="pres">
      <dgm:prSet presAssocID="{8A1340A1-5979-4CA6-834F-976A090AF874}" presName="composite2" presStyleCnt="0"/>
      <dgm:spPr/>
    </dgm:pt>
    <dgm:pt modelId="{E7917ECD-5CEE-4B8B-9C74-C871EEDE840D}" type="pres">
      <dgm:prSet presAssocID="{8A1340A1-5979-4CA6-834F-976A090AF874}" presName="background2" presStyleLbl="node2" presStyleIdx="1" presStyleCnt="2"/>
      <dgm:spPr/>
    </dgm:pt>
    <dgm:pt modelId="{41A76CF8-5D12-4920-9064-23664BD208CA}" type="pres">
      <dgm:prSet presAssocID="{8A1340A1-5979-4CA6-834F-976A090AF874}" presName="text2" presStyleLbl="fgAcc2" presStyleIdx="1" presStyleCnt="2" custScaleX="2570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D16190-A9B4-4E9F-A811-A1E8931F0E38}" type="pres">
      <dgm:prSet presAssocID="{8A1340A1-5979-4CA6-834F-976A090AF874}" presName="hierChild3" presStyleCnt="0"/>
      <dgm:spPr/>
    </dgm:pt>
    <dgm:pt modelId="{B7B73570-90F1-424B-BE3B-5751417A2A72}" type="pres">
      <dgm:prSet presAssocID="{20288022-5771-4F26-A500-E90505400D08}" presName="Name17" presStyleLbl="parChTrans1D3" presStyleIdx="1" presStyleCnt="2"/>
      <dgm:spPr/>
      <dgm:t>
        <a:bodyPr/>
        <a:lstStyle/>
        <a:p>
          <a:endParaRPr lang="ru-RU"/>
        </a:p>
      </dgm:t>
    </dgm:pt>
    <dgm:pt modelId="{2F884A7D-B8D7-409E-BC21-9E155A62B443}" type="pres">
      <dgm:prSet presAssocID="{8B14F304-27AB-463C-A96B-94D0524B9749}" presName="hierRoot3" presStyleCnt="0"/>
      <dgm:spPr/>
    </dgm:pt>
    <dgm:pt modelId="{5FBC356D-47B1-4DA8-960D-E64E404A187E}" type="pres">
      <dgm:prSet presAssocID="{8B14F304-27AB-463C-A96B-94D0524B9749}" presName="composite3" presStyleCnt="0"/>
      <dgm:spPr/>
    </dgm:pt>
    <dgm:pt modelId="{1666E76B-6CF2-4B73-B5AB-0B90E7C79237}" type="pres">
      <dgm:prSet presAssocID="{8B14F304-27AB-463C-A96B-94D0524B9749}" presName="background3" presStyleLbl="node3" presStyleIdx="1" presStyleCnt="2"/>
      <dgm:spPr/>
    </dgm:pt>
    <dgm:pt modelId="{12941C1F-99A7-48DE-AF4C-A4E9519A686E}" type="pres">
      <dgm:prSet presAssocID="{8B14F304-27AB-463C-A96B-94D0524B9749}" presName="text3" presStyleLbl="fgAcc3" presStyleIdx="1" presStyleCnt="2" custScaleX="167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A2C928-DD08-4BA5-ABEA-585522287A03}" type="pres">
      <dgm:prSet presAssocID="{8B14F304-27AB-463C-A96B-94D0524B9749}" presName="hierChild4" presStyleCnt="0"/>
      <dgm:spPr/>
    </dgm:pt>
  </dgm:ptLst>
  <dgm:cxnLst>
    <dgm:cxn modelId="{B25F7ED7-42F0-41A5-93C9-F7718722CC7F}" type="presOf" srcId="{CBBAC0D9-1994-46F2-8085-EE7D1CFBE9EC}" destId="{2AE9DB0F-DA09-4270-B115-8625245BA752}" srcOrd="0" destOrd="0" presId="urn:microsoft.com/office/officeart/2005/8/layout/hierarchy1"/>
    <dgm:cxn modelId="{70DB310E-CF52-41EA-A3A6-7126F2D01686}" type="presOf" srcId="{4DE984CE-05C9-4066-8970-EB1C74A3D4AD}" destId="{1671FACF-290F-452E-8A3F-6AADAAA0E3DA}" srcOrd="0" destOrd="0" presId="urn:microsoft.com/office/officeart/2005/8/layout/hierarchy1"/>
    <dgm:cxn modelId="{0E7BD8D6-8B91-47A7-8356-36E920ECA1D1}" type="presOf" srcId="{CFCC2786-2E3A-4A78-BCDC-E345FB82E2E9}" destId="{F51A5A2B-BF78-4F4A-A967-AB51D54FC9B6}" srcOrd="0" destOrd="0" presId="urn:microsoft.com/office/officeart/2005/8/layout/hierarchy1"/>
    <dgm:cxn modelId="{E3D10653-6F7E-4AFB-B498-2EC2ACDB7AF9}" srcId="{CFCC2786-2E3A-4A78-BCDC-E345FB82E2E9}" destId="{035D976A-37D9-4B3E-B7FF-4298473AFB05}" srcOrd="0" destOrd="0" parTransId="{D9395B37-89FD-4AD3-87E4-DDCA899A6E90}" sibTransId="{85E4C215-1D42-49F5-9FD2-A2FF7F5A52E0}"/>
    <dgm:cxn modelId="{F0BFE2BB-EB7C-47EA-8E64-3AC934DD65A5}" srcId="{81CE0D66-E5DC-417C-A26A-60FD6A503322}" destId="{CBBAC0D9-1994-46F2-8085-EE7D1CFBE9EC}" srcOrd="0" destOrd="0" parTransId="{91E2674E-E573-4D34-A2BD-B87BA4472267}" sibTransId="{382AE235-9E20-4469-97ED-21425785ECD8}"/>
    <dgm:cxn modelId="{8FFCF0C9-134E-4CBD-9966-C05CD35463BA}" type="presOf" srcId="{A8B42FE6-158E-453C-BCB7-18A6077233BD}" destId="{989A0535-A44D-44C4-80C0-87F2AB14ECAD}" srcOrd="0" destOrd="0" presId="urn:microsoft.com/office/officeart/2005/8/layout/hierarchy1"/>
    <dgm:cxn modelId="{9C3994B4-4137-49E5-B130-8DDDC6169714}" type="presOf" srcId="{F0D04D13-F77A-41C9-9E9A-3DABAA34F722}" destId="{5748A66F-2AB3-4FEB-AB0E-3446F491CFC1}" srcOrd="0" destOrd="0" presId="urn:microsoft.com/office/officeart/2005/8/layout/hierarchy1"/>
    <dgm:cxn modelId="{8E522DE9-9BD1-42A5-90F5-B62C43EA459D}" type="presOf" srcId="{035D976A-37D9-4B3E-B7FF-4298473AFB05}" destId="{2BA07420-490C-442D-980C-34AD18267516}" srcOrd="0" destOrd="0" presId="urn:microsoft.com/office/officeart/2005/8/layout/hierarchy1"/>
    <dgm:cxn modelId="{86031DA3-22C4-4D80-ABDA-B639565E9C63}" srcId="{035D976A-37D9-4B3E-B7FF-4298473AFB05}" destId="{D88348FC-CCCF-4E47-AA4E-0E5A014C9FB1}" srcOrd="0" destOrd="0" parTransId="{A8B42FE6-158E-453C-BCB7-18A6077233BD}" sibTransId="{5F035042-3A50-4323-B94C-BC4D539A9198}"/>
    <dgm:cxn modelId="{57548B83-CBD6-46C0-8712-59492AB7AD31}" srcId="{D88348FC-CCCF-4E47-AA4E-0E5A014C9FB1}" destId="{81CE0D66-E5DC-417C-A26A-60FD6A503322}" srcOrd="0" destOrd="0" parTransId="{54015881-6DB2-4BE7-9E8A-6E17D6E61940}" sibTransId="{F1E2AB97-9524-4424-ABBA-B0DC4D6D92EE}"/>
    <dgm:cxn modelId="{5FDC3829-A13C-4640-A2CE-7193527C835D}" srcId="{CFCC2786-2E3A-4A78-BCDC-E345FB82E2E9}" destId="{F0D04D13-F77A-41C9-9E9A-3DABAA34F722}" srcOrd="1" destOrd="0" parTransId="{1EF7093F-F516-47B9-8160-9885008D8265}" sibTransId="{A48077B5-1C8A-4BBD-8597-5F9A962B45FA}"/>
    <dgm:cxn modelId="{33C3952F-E982-4CA9-AD8C-6232AD565F03}" type="presOf" srcId="{54015881-6DB2-4BE7-9E8A-6E17D6E61940}" destId="{54297642-158E-4203-B4BE-09CD95CC3979}" srcOrd="0" destOrd="0" presId="urn:microsoft.com/office/officeart/2005/8/layout/hierarchy1"/>
    <dgm:cxn modelId="{3DEEACD3-FFFC-46D5-8464-D8A53491A8CB}" srcId="{8A1340A1-5979-4CA6-834F-976A090AF874}" destId="{8B14F304-27AB-463C-A96B-94D0524B9749}" srcOrd="0" destOrd="0" parTransId="{20288022-5771-4F26-A500-E90505400D08}" sibTransId="{695B01F0-C021-4BCF-B19E-6FCDCEF33CE1}"/>
    <dgm:cxn modelId="{B2553DBA-ADF2-4815-8702-7A5AED5F2481}" type="presOf" srcId="{20288022-5771-4F26-A500-E90505400D08}" destId="{B7B73570-90F1-424B-BE3B-5751417A2A72}" srcOrd="0" destOrd="0" presId="urn:microsoft.com/office/officeart/2005/8/layout/hierarchy1"/>
    <dgm:cxn modelId="{9668F08A-E912-42F0-8E95-D42131ED5270}" type="presOf" srcId="{D88348FC-CCCF-4E47-AA4E-0E5A014C9FB1}" destId="{251EC2AB-1A3C-4CCA-BA4C-1B515C6D13DB}" srcOrd="0" destOrd="0" presId="urn:microsoft.com/office/officeart/2005/8/layout/hierarchy1"/>
    <dgm:cxn modelId="{9A5E3B42-82B4-46BC-B07A-1E2443680C99}" type="presOf" srcId="{81CE0D66-E5DC-417C-A26A-60FD6A503322}" destId="{3D7B6107-DA48-401A-87C2-23DB3E3D71B0}" srcOrd="0" destOrd="0" presId="urn:microsoft.com/office/officeart/2005/8/layout/hierarchy1"/>
    <dgm:cxn modelId="{206E0E16-BC18-439C-A59B-1772AB48173C}" type="presOf" srcId="{8B14F304-27AB-463C-A96B-94D0524B9749}" destId="{12941C1F-99A7-48DE-AF4C-A4E9519A686E}" srcOrd="0" destOrd="0" presId="urn:microsoft.com/office/officeart/2005/8/layout/hierarchy1"/>
    <dgm:cxn modelId="{BD5CA191-D3C7-479E-9FDB-12A1E6B126F5}" srcId="{F0D04D13-F77A-41C9-9E9A-3DABAA34F722}" destId="{8A1340A1-5979-4CA6-834F-976A090AF874}" srcOrd="0" destOrd="0" parTransId="{4DE984CE-05C9-4066-8970-EB1C74A3D4AD}" sibTransId="{2BAE27EB-95F7-4215-B3D5-7474421043C2}"/>
    <dgm:cxn modelId="{543A5718-2086-4BAD-A3D3-5158CBD59AAD}" type="presOf" srcId="{8A1340A1-5979-4CA6-834F-976A090AF874}" destId="{41A76CF8-5D12-4920-9064-23664BD208CA}" srcOrd="0" destOrd="0" presId="urn:microsoft.com/office/officeart/2005/8/layout/hierarchy1"/>
    <dgm:cxn modelId="{1DE98F9B-A9D4-4C67-90D3-FC8F57635C26}" type="presOf" srcId="{91E2674E-E573-4D34-A2BD-B87BA4472267}" destId="{D74CB991-2829-4D89-A660-F8886ADC50DA}" srcOrd="0" destOrd="0" presId="urn:microsoft.com/office/officeart/2005/8/layout/hierarchy1"/>
    <dgm:cxn modelId="{3F929701-6DE5-4A9D-8A53-42C4BFDE30CD}" type="presParOf" srcId="{F51A5A2B-BF78-4F4A-A967-AB51D54FC9B6}" destId="{B41EF72B-217A-494B-A8D6-019C2F396853}" srcOrd="0" destOrd="0" presId="urn:microsoft.com/office/officeart/2005/8/layout/hierarchy1"/>
    <dgm:cxn modelId="{104E3949-26FE-4490-AC5F-82404FDAE6A6}" type="presParOf" srcId="{B41EF72B-217A-494B-A8D6-019C2F396853}" destId="{CBB6668E-4B73-4904-A6B2-EB45516D35A4}" srcOrd="0" destOrd="0" presId="urn:microsoft.com/office/officeart/2005/8/layout/hierarchy1"/>
    <dgm:cxn modelId="{8147EDDE-FC18-4E10-BDB7-2D59CD7FFF3F}" type="presParOf" srcId="{CBB6668E-4B73-4904-A6B2-EB45516D35A4}" destId="{1EEDE3A6-9372-45AF-AF70-F26D7DA7D499}" srcOrd="0" destOrd="0" presId="urn:microsoft.com/office/officeart/2005/8/layout/hierarchy1"/>
    <dgm:cxn modelId="{1B054653-44BE-43FA-955C-B4318DB6A949}" type="presParOf" srcId="{CBB6668E-4B73-4904-A6B2-EB45516D35A4}" destId="{2BA07420-490C-442D-980C-34AD18267516}" srcOrd="1" destOrd="0" presId="urn:microsoft.com/office/officeart/2005/8/layout/hierarchy1"/>
    <dgm:cxn modelId="{CCAF52DD-954D-4C85-B5CB-BCCC27844153}" type="presParOf" srcId="{B41EF72B-217A-494B-A8D6-019C2F396853}" destId="{F0C66C05-EDB5-4FEC-9122-DFE84556C8D2}" srcOrd="1" destOrd="0" presId="urn:microsoft.com/office/officeart/2005/8/layout/hierarchy1"/>
    <dgm:cxn modelId="{1B21AFBB-4B39-4E99-9902-EDD4AF9C31F3}" type="presParOf" srcId="{F0C66C05-EDB5-4FEC-9122-DFE84556C8D2}" destId="{989A0535-A44D-44C4-80C0-87F2AB14ECAD}" srcOrd="0" destOrd="0" presId="urn:microsoft.com/office/officeart/2005/8/layout/hierarchy1"/>
    <dgm:cxn modelId="{D7FBB6F6-6FC4-493C-97CC-E85D8D3015FE}" type="presParOf" srcId="{F0C66C05-EDB5-4FEC-9122-DFE84556C8D2}" destId="{29771B77-3874-4901-AE1C-C627F9E79424}" srcOrd="1" destOrd="0" presId="urn:microsoft.com/office/officeart/2005/8/layout/hierarchy1"/>
    <dgm:cxn modelId="{B33BCD5E-8F31-43CB-A03F-B78DD9266B21}" type="presParOf" srcId="{29771B77-3874-4901-AE1C-C627F9E79424}" destId="{D9D94B56-DDD7-48C6-BEF8-2BDB898002D5}" srcOrd="0" destOrd="0" presId="urn:microsoft.com/office/officeart/2005/8/layout/hierarchy1"/>
    <dgm:cxn modelId="{0F265353-8F0B-4E47-9F99-B3CF015C5A50}" type="presParOf" srcId="{D9D94B56-DDD7-48C6-BEF8-2BDB898002D5}" destId="{54EC3940-9715-4201-AD86-B1833DA4419B}" srcOrd="0" destOrd="0" presId="urn:microsoft.com/office/officeart/2005/8/layout/hierarchy1"/>
    <dgm:cxn modelId="{4298E287-E035-47D0-8ECE-99231D52888E}" type="presParOf" srcId="{D9D94B56-DDD7-48C6-BEF8-2BDB898002D5}" destId="{251EC2AB-1A3C-4CCA-BA4C-1B515C6D13DB}" srcOrd="1" destOrd="0" presId="urn:microsoft.com/office/officeart/2005/8/layout/hierarchy1"/>
    <dgm:cxn modelId="{9F0C5663-3114-4665-93BF-B38FA0A27CF2}" type="presParOf" srcId="{29771B77-3874-4901-AE1C-C627F9E79424}" destId="{A5FBF04B-EF55-4C97-B843-3889CF7BA389}" srcOrd="1" destOrd="0" presId="urn:microsoft.com/office/officeart/2005/8/layout/hierarchy1"/>
    <dgm:cxn modelId="{4C01878C-9167-45C9-901D-B18E06A4024D}" type="presParOf" srcId="{A5FBF04B-EF55-4C97-B843-3889CF7BA389}" destId="{54297642-158E-4203-B4BE-09CD95CC3979}" srcOrd="0" destOrd="0" presId="urn:microsoft.com/office/officeart/2005/8/layout/hierarchy1"/>
    <dgm:cxn modelId="{7D57676E-6B84-4AF4-82EA-2CE4360FE926}" type="presParOf" srcId="{A5FBF04B-EF55-4C97-B843-3889CF7BA389}" destId="{D8EB106F-C79F-4A3C-8233-58DA15EB68B5}" srcOrd="1" destOrd="0" presId="urn:microsoft.com/office/officeart/2005/8/layout/hierarchy1"/>
    <dgm:cxn modelId="{122A1715-0BE3-4077-8C65-4D94F29A54D6}" type="presParOf" srcId="{D8EB106F-C79F-4A3C-8233-58DA15EB68B5}" destId="{3FA718E6-9B9A-460D-AB68-C9564EDB856D}" srcOrd="0" destOrd="0" presId="urn:microsoft.com/office/officeart/2005/8/layout/hierarchy1"/>
    <dgm:cxn modelId="{70D13913-ABFC-46FE-91B4-314C88507EF6}" type="presParOf" srcId="{3FA718E6-9B9A-460D-AB68-C9564EDB856D}" destId="{F4CD7FDC-AC96-461F-8E5F-CC770778AC71}" srcOrd="0" destOrd="0" presId="urn:microsoft.com/office/officeart/2005/8/layout/hierarchy1"/>
    <dgm:cxn modelId="{4003E551-80C3-4B91-9D20-C60FE277E9A8}" type="presParOf" srcId="{3FA718E6-9B9A-460D-AB68-C9564EDB856D}" destId="{3D7B6107-DA48-401A-87C2-23DB3E3D71B0}" srcOrd="1" destOrd="0" presId="urn:microsoft.com/office/officeart/2005/8/layout/hierarchy1"/>
    <dgm:cxn modelId="{8BA59286-71F9-4E51-AE0E-2461236BE4BB}" type="presParOf" srcId="{D8EB106F-C79F-4A3C-8233-58DA15EB68B5}" destId="{36023B4C-A683-45A1-A049-5C2555286104}" srcOrd="1" destOrd="0" presId="urn:microsoft.com/office/officeart/2005/8/layout/hierarchy1"/>
    <dgm:cxn modelId="{9A899AFB-3EC6-46EA-8A29-8BA0A07F6973}" type="presParOf" srcId="{36023B4C-A683-45A1-A049-5C2555286104}" destId="{D74CB991-2829-4D89-A660-F8886ADC50DA}" srcOrd="0" destOrd="0" presId="urn:microsoft.com/office/officeart/2005/8/layout/hierarchy1"/>
    <dgm:cxn modelId="{EA7085FC-0C1B-446E-B8E6-7EC380846626}" type="presParOf" srcId="{36023B4C-A683-45A1-A049-5C2555286104}" destId="{84226EE8-8F7A-4293-986F-06B1FEB0E37A}" srcOrd="1" destOrd="0" presId="urn:microsoft.com/office/officeart/2005/8/layout/hierarchy1"/>
    <dgm:cxn modelId="{02D74A94-EDBC-42ED-B668-9223E79128E5}" type="presParOf" srcId="{84226EE8-8F7A-4293-986F-06B1FEB0E37A}" destId="{5115A4B9-3776-4057-B109-1B94A33743E7}" srcOrd="0" destOrd="0" presId="urn:microsoft.com/office/officeart/2005/8/layout/hierarchy1"/>
    <dgm:cxn modelId="{95288984-8CF2-4882-87B3-FC7110BEC34D}" type="presParOf" srcId="{5115A4B9-3776-4057-B109-1B94A33743E7}" destId="{237CBA14-435E-454B-B240-CF8CA1702839}" srcOrd="0" destOrd="0" presId="urn:microsoft.com/office/officeart/2005/8/layout/hierarchy1"/>
    <dgm:cxn modelId="{41AE9D72-EDCC-4410-B098-AD4266273CB6}" type="presParOf" srcId="{5115A4B9-3776-4057-B109-1B94A33743E7}" destId="{2AE9DB0F-DA09-4270-B115-8625245BA752}" srcOrd="1" destOrd="0" presId="urn:microsoft.com/office/officeart/2005/8/layout/hierarchy1"/>
    <dgm:cxn modelId="{B2903A0E-4967-4E5B-AB02-B9C5C8C98A3E}" type="presParOf" srcId="{84226EE8-8F7A-4293-986F-06B1FEB0E37A}" destId="{A5612BAD-D2EF-4398-9F89-4B464F70FE4C}" srcOrd="1" destOrd="0" presId="urn:microsoft.com/office/officeart/2005/8/layout/hierarchy1"/>
    <dgm:cxn modelId="{408AD055-3F38-4BDB-B36C-98116F0ECF23}" type="presParOf" srcId="{F51A5A2B-BF78-4F4A-A967-AB51D54FC9B6}" destId="{1E4AAFC3-24DF-450C-BACD-EBDF3633184D}" srcOrd="1" destOrd="0" presId="urn:microsoft.com/office/officeart/2005/8/layout/hierarchy1"/>
    <dgm:cxn modelId="{542FF16B-24DF-48C5-875C-C52FA0BAC7DB}" type="presParOf" srcId="{1E4AAFC3-24DF-450C-BACD-EBDF3633184D}" destId="{76382AF4-4990-4F8F-B0F0-08D491C2DAF2}" srcOrd="0" destOrd="0" presId="urn:microsoft.com/office/officeart/2005/8/layout/hierarchy1"/>
    <dgm:cxn modelId="{1787C2F5-0CF9-49A6-A58D-F15CC032E3FB}" type="presParOf" srcId="{76382AF4-4990-4F8F-B0F0-08D491C2DAF2}" destId="{E381B418-3E2E-45E6-95A8-CB26F9BB1BB4}" srcOrd="0" destOrd="0" presId="urn:microsoft.com/office/officeart/2005/8/layout/hierarchy1"/>
    <dgm:cxn modelId="{50A1ED09-05E4-4FAC-817D-ED6C46359DEA}" type="presParOf" srcId="{76382AF4-4990-4F8F-B0F0-08D491C2DAF2}" destId="{5748A66F-2AB3-4FEB-AB0E-3446F491CFC1}" srcOrd="1" destOrd="0" presId="urn:microsoft.com/office/officeart/2005/8/layout/hierarchy1"/>
    <dgm:cxn modelId="{28AB3055-FB27-43A0-9437-0D1C2B14A89F}" type="presParOf" srcId="{1E4AAFC3-24DF-450C-BACD-EBDF3633184D}" destId="{9E34AEC4-AB40-4D32-8135-B5A1EAA70E5D}" srcOrd="1" destOrd="0" presId="urn:microsoft.com/office/officeart/2005/8/layout/hierarchy1"/>
    <dgm:cxn modelId="{D37715C4-7D72-4BE1-A9FD-EDC9E2E4495C}" type="presParOf" srcId="{9E34AEC4-AB40-4D32-8135-B5A1EAA70E5D}" destId="{1671FACF-290F-452E-8A3F-6AADAAA0E3DA}" srcOrd="0" destOrd="0" presId="urn:microsoft.com/office/officeart/2005/8/layout/hierarchy1"/>
    <dgm:cxn modelId="{0339386B-8057-4B0A-9339-F2B8D4E8FB1B}" type="presParOf" srcId="{9E34AEC4-AB40-4D32-8135-B5A1EAA70E5D}" destId="{DE7607F6-7F9E-4C85-9585-30DA782055CC}" srcOrd="1" destOrd="0" presId="urn:microsoft.com/office/officeart/2005/8/layout/hierarchy1"/>
    <dgm:cxn modelId="{30C3ADBB-58B6-4E12-AC81-C7A6AD752E5B}" type="presParOf" srcId="{DE7607F6-7F9E-4C85-9585-30DA782055CC}" destId="{97FBF2A5-2491-43B8-BC06-0CBFB82FEF4C}" srcOrd="0" destOrd="0" presId="urn:microsoft.com/office/officeart/2005/8/layout/hierarchy1"/>
    <dgm:cxn modelId="{7DB5475C-1847-4D3E-A345-D5965F67C05C}" type="presParOf" srcId="{97FBF2A5-2491-43B8-BC06-0CBFB82FEF4C}" destId="{E7917ECD-5CEE-4B8B-9C74-C871EEDE840D}" srcOrd="0" destOrd="0" presId="urn:microsoft.com/office/officeart/2005/8/layout/hierarchy1"/>
    <dgm:cxn modelId="{BF2E7A37-4E71-4569-9EC6-F3E7405C6364}" type="presParOf" srcId="{97FBF2A5-2491-43B8-BC06-0CBFB82FEF4C}" destId="{41A76CF8-5D12-4920-9064-23664BD208CA}" srcOrd="1" destOrd="0" presId="urn:microsoft.com/office/officeart/2005/8/layout/hierarchy1"/>
    <dgm:cxn modelId="{8642CE4B-4F0A-4223-8D50-2FE57E034385}" type="presParOf" srcId="{DE7607F6-7F9E-4C85-9585-30DA782055CC}" destId="{DBD16190-A9B4-4E9F-A811-A1E8931F0E38}" srcOrd="1" destOrd="0" presId="urn:microsoft.com/office/officeart/2005/8/layout/hierarchy1"/>
    <dgm:cxn modelId="{7CCDB4D0-208E-4D91-9B51-B3918226D6B4}" type="presParOf" srcId="{DBD16190-A9B4-4E9F-A811-A1E8931F0E38}" destId="{B7B73570-90F1-424B-BE3B-5751417A2A72}" srcOrd="0" destOrd="0" presId="urn:microsoft.com/office/officeart/2005/8/layout/hierarchy1"/>
    <dgm:cxn modelId="{181587D4-72EA-4C6E-B854-7C2D22403A82}" type="presParOf" srcId="{DBD16190-A9B4-4E9F-A811-A1E8931F0E38}" destId="{2F884A7D-B8D7-409E-BC21-9E155A62B443}" srcOrd="1" destOrd="0" presId="urn:microsoft.com/office/officeart/2005/8/layout/hierarchy1"/>
    <dgm:cxn modelId="{6BABAD4A-D1D0-4692-B5D0-27BD430274C2}" type="presParOf" srcId="{2F884A7D-B8D7-409E-BC21-9E155A62B443}" destId="{5FBC356D-47B1-4DA8-960D-E64E404A187E}" srcOrd="0" destOrd="0" presId="urn:microsoft.com/office/officeart/2005/8/layout/hierarchy1"/>
    <dgm:cxn modelId="{64907C5B-2D18-4A94-B634-912594EB501C}" type="presParOf" srcId="{5FBC356D-47B1-4DA8-960D-E64E404A187E}" destId="{1666E76B-6CF2-4B73-B5AB-0B90E7C79237}" srcOrd="0" destOrd="0" presId="urn:microsoft.com/office/officeart/2005/8/layout/hierarchy1"/>
    <dgm:cxn modelId="{F0431C26-5C1B-4B0F-AD7D-E6FC64C3E73E}" type="presParOf" srcId="{5FBC356D-47B1-4DA8-960D-E64E404A187E}" destId="{12941C1F-99A7-48DE-AF4C-A4E9519A686E}" srcOrd="1" destOrd="0" presId="urn:microsoft.com/office/officeart/2005/8/layout/hierarchy1"/>
    <dgm:cxn modelId="{0A69BEBD-07B9-4BF3-B950-B5F31DE79888}" type="presParOf" srcId="{2F884A7D-B8D7-409E-BC21-9E155A62B443}" destId="{49A2C928-DD08-4BA5-ABEA-585522287A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4979CF-28CE-4F14-B4D9-F8F9A3BEF0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9B217B-CD80-440E-9800-68D2D68BCD47}">
      <dgm:prSet phldrT="[Текст]"/>
      <dgm:spPr/>
      <dgm:t>
        <a:bodyPr/>
        <a:lstStyle/>
        <a:p>
          <a:r>
            <a:rPr lang="ru-RU" dirty="0" smtClean="0"/>
            <a:t>Государственное финансирование защити окружающей среды</a:t>
          </a:r>
          <a:endParaRPr lang="ru-RU" dirty="0"/>
        </a:p>
      </dgm:t>
    </dgm:pt>
    <dgm:pt modelId="{9EC07CEB-9372-4E4F-917F-B48B1C0B4131}" type="parTrans" cxnId="{3AE8718E-34CB-4EEB-A60E-5930B0DCC6AB}">
      <dgm:prSet/>
      <dgm:spPr/>
      <dgm:t>
        <a:bodyPr/>
        <a:lstStyle/>
        <a:p>
          <a:endParaRPr lang="ru-RU"/>
        </a:p>
      </dgm:t>
    </dgm:pt>
    <dgm:pt modelId="{B8AFB684-E5F6-4FBD-A15B-6181613087EC}" type="sibTrans" cxnId="{3AE8718E-34CB-4EEB-A60E-5930B0DCC6AB}">
      <dgm:prSet/>
      <dgm:spPr/>
      <dgm:t>
        <a:bodyPr/>
        <a:lstStyle/>
        <a:p>
          <a:endParaRPr lang="ru-RU"/>
        </a:p>
      </dgm:t>
    </dgm:pt>
    <dgm:pt modelId="{5C44564A-5C12-489A-B2DB-0C0AF76F571D}">
      <dgm:prSet phldrT="[Текст]"/>
      <dgm:spPr/>
      <dgm:t>
        <a:bodyPr/>
        <a:lstStyle/>
        <a:p>
          <a:r>
            <a:rPr lang="ru-RU" dirty="0" smtClean="0"/>
            <a:t>Налоговое регулирование использования и загрязнения окружающей среды </a:t>
          </a:r>
          <a:endParaRPr lang="ru-RU" dirty="0"/>
        </a:p>
      </dgm:t>
    </dgm:pt>
    <dgm:pt modelId="{4E0F834C-7492-4C00-B373-22573E3897A9}" type="parTrans" cxnId="{BEA6DE82-13C7-4857-B374-A119E599049B}">
      <dgm:prSet/>
      <dgm:spPr/>
      <dgm:t>
        <a:bodyPr/>
        <a:lstStyle/>
        <a:p>
          <a:endParaRPr lang="ru-RU"/>
        </a:p>
      </dgm:t>
    </dgm:pt>
    <dgm:pt modelId="{31474BAC-7613-48F0-B82B-0B59EC6280B4}" type="sibTrans" cxnId="{BEA6DE82-13C7-4857-B374-A119E599049B}">
      <dgm:prSet/>
      <dgm:spPr/>
      <dgm:t>
        <a:bodyPr/>
        <a:lstStyle/>
        <a:p>
          <a:endParaRPr lang="ru-RU"/>
        </a:p>
      </dgm:t>
    </dgm:pt>
    <dgm:pt modelId="{1292EDD1-ABF0-4FB3-BD9F-1FDCB8C65422}" type="pres">
      <dgm:prSet presAssocID="{464979CF-28CE-4F14-B4D9-F8F9A3BEF04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F9050-0498-481E-A49C-77FD9FFF65D2}" type="pres">
      <dgm:prSet presAssocID="{FE9B217B-CD80-440E-9800-68D2D68BCD4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2A0646-31B8-4E7C-B539-FDC2D0F89ECE}" type="pres">
      <dgm:prSet presAssocID="{B8AFB684-E5F6-4FBD-A15B-6181613087EC}" presName="spacer" presStyleCnt="0"/>
      <dgm:spPr/>
    </dgm:pt>
    <dgm:pt modelId="{47B401C8-4D48-483A-990F-32E7992B4E46}" type="pres">
      <dgm:prSet presAssocID="{5C44564A-5C12-489A-B2DB-0C0AF76F571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94F270-F0BC-4C6C-A79B-8EBDF616ABD2}" type="presOf" srcId="{FE9B217B-CD80-440E-9800-68D2D68BCD47}" destId="{EFCF9050-0498-481E-A49C-77FD9FFF65D2}" srcOrd="0" destOrd="0" presId="urn:microsoft.com/office/officeart/2005/8/layout/vList2"/>
    <dgm:cxn modelId="{BEA6DE82-13C7-4857-B374-A119E599049B}" srcId="{464979CF-28CE-4F14-B4D9-F8F9A3BEF04D}" destId="{5C44564A-5C12-489A-B2DB-0C0AF76F571D}" srcOrd="1" destOrd="0" parTransId="{4E0F834C-7492-4C00-B373-22573E3897A9}" sibTransId="{31474BAC-7613-48F0-B82B-0B59EC6280B4}"/>
    <dgm:cxn modelId="{007E24BA-BD6A-4F99-967B-D02A6A85662C}" type="presOf" srcId="{5C44564A-5C12-489A-B2DB-0C0AF76F571D}" destId="{47B401C8-4D48-483A-990F-32E7992B4E46}" srcOrd="0" destOrd="0" presId="urn:microsoft.com/office/officeart/2005/8/layout/vList2"/>
    <dgm:cxn modelId="{EEF8787C-E0DA-4003-A276-836F832609DD}" type="presOf" srcId="{464979CF-28CE-4F14-B4D9-F8F9A3BEF04D}" destId="{1292EDD1-ABF0-4FB3-BD9F-1FDCB8C65422}" srcOrd="0" destOrd="0" presId="urn:microsoft.com/office/officeart/2005/8/layout/vList2"/>
    <dgm:cxn modelId="{3AE8718E-34CB-4EEB-A60E-5930B0DCC6AB}" srcId="{464979CF-28CE-4F14-B4D9-F8F9A3BEF04D}" destId="{FE9B217B-CD80-440E-9800-68D2D68BCD47}" srcOrd="0" destOrd="0" parTransId="{9EC07CEB-9372-4E4F-917F-B48B1C0B4131}" sibTransId="{B8AFB684-E5F6-4FBD-A15B-6181613087EC}"/>
    <dgm:cxn modelId="{B004DB29-EF8F-465D-B0CE-D8BD06C70953}" type="presParOf" srcId="{1292EDD1-ABF0-4FB3-BD9F-1FDCB8C65422}" destId="{EFCF9050-0498-481E-A49C-77FD9FFF65D2}" srcOrd="0" destOrd="0" presId="urn:microsoft.com/office/officeart/2005/8/layout/vList2"/>
    <dgm:cxn modelId="{540D7AAB-C32D-4A8E-A199-AC939E28C182}" type="presParOf" srcId="{1292EDD1-ABF0-4FB3-BD9F-1FDCB8C65422}" destId="{FC2A0646-31B8-4E7C-B539-FDC2D0F89ECE}" srcOrd="1" destOrd="0" presId="urn:microsoft.com/office/officeart/2005/8/layout/vList2"/>
    <dgm:cxn modelId="{F7E61F3D-9678-4E83-B016-2826CD621C39}" type="presParOf" srcId="{1292EDD1-ABF0-4FB3-BD9F-1FDCB8C65422}" destId="{47B401C8-4D48-483A-990F-32E7992B4E4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B73570-90F1-424B-BE3B-5751417A2A72}">
      <dsp:nvSpPr>
        <dsp:cNvPr id="0" name=""/>
        <dsp:cNvSpPr/>
      </dsp:nvSpPr>
      <dsp:spPr>
        <a:xfrm>
          <a:off x="5539532" y="1947789"/>
          <a:ext cx="91440" cy="362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3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1FACF-290F-452E-8A3F-6AADAAA0E3DA}">
      <dsp:nvSpPr>
        <dsp:cNvPr id="0" name=""/>
        <dsp:cNvSpPr/>
      </dsp:nvSpPr>
      <dsp:spPr>
        <a:xfrm>
          <a:off x="5539532" y="794300"/>
          <a:ext cx="91440" cy="362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3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B991-2829-4D89-A660-F8886ADC50DA}">
      <dsp:nvSpPr>
        <dsp:cNvPr id="0" name=""/>
        <dsp:cNvSpPr/>
      </dsp:nvSpPr>
      <dsp:spPr>
        <a:xfrm>
          <a:off x="2051099" y="3101278"/>
          <a:ext cx="91440" cy="362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3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97642-158E-4203-B4BE-09CD95CC3979}">
      <dsp:nvSpPr>
        <dsp:cNvPr id="0" name=""/>
        <dsp:cNvSpPr/>
      </dsp:nvSpPr>
      <dsp:spPr>
        <a:xfrm>
          <a:off x="2051099" y="1947789"/>
          <a:ext cx="91440" cy="362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3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A0535-A44D-44C4-80C0-87F2AB14ECAD}">
      <dsp:nvSpPr>
        <dsp:cNvPr id="0" name=""/>
        <dsp:cNvSpPr/>
      </dsp:nvSpPr>
      <dsp:spPr>
        <a:xfrm>
          <a:off x="2051099" y="794300"/>
          <a:ext cx="91440" cy="362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3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DE3A6-9372-45AF-AF70-F26D7DA7D499}">
      <dsp:nvSpPr>
        <dsp:cNvPr id="0" name=""/>
        <dsp:cNvSpPr/>
      </dsp:nvSpPr>
      <dsp:spPr>
        <a:xfrm>
          <a:off x="695583" y="3159"/>
          <a:ext cx="2802472" cy="791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07420-490C-442D-980C-34AD18267516}">
      <dsp:nvSpPr>
        <dsp:cNvPr id="0" name=""/>
        <dsp:cNvSpPr/>
      </dsp:nvSpPr>
      <dsp:spPr>
        <a:xfrm>
          <a:off x="834015" y="134670"/>
          <a:ext cx="2802472" cy="791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Поощрение</a:t>
          </a:r>
          <a:endParaRPr lang="ru-RU" sz="2000" kern="1200" dirty="0"/>
        </a:p>
      </dsp:txBody>
      <dsp:txXfrm>
        <a:off x="834015" y="134670"/>
        <a:ext cx="2802472" cy="791141"/>
      </dsp:txXfrm>
    </dsp:sp>
    <dsp:sp modelId="{54EC3940-9715-4201-AD86-B1833DA4419B}">
      <dsp:nvSpPr>
        <dsp:cNvPr id="0" name=""/>
        <dsp:cNvSpPr/>
      </dsp:nvSpPr>
      <dsp:spPr>
        <a:xfrm>
          <a:off x="915072" y="1156647"/>
          <a:ext cx="2363495" cy="791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EC2AB-1A3C-4CCA-BA4C-1B515C6D13DB}">
      <dsp:nvSpPr>
        <dsp:cNvPr id="0" name=""/>
        <dsp:cNvSpPr/>
      </dsp:nvSpPr>
      <dsp:spPr>
        <a:xfrm>
          <a:off x="1053504" y="1288158"/>
          <a:ext cx="2363495" cy="791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Налоговые льготы</a:t>
          </a:r>
          <a:endParaRPr lang="ru-RU" sz="2000" kern="1200" dirty="0"/>
        </a:p>
      </dsp:txBody>
      <dsp:txXfrm>
        <a:off x="1053504" y="1288158"/>
        <a:ext cx="2363495" cy="791141"/>
      </dsp:txXfrm>
    </dsp:sp>
    <dsp:sp modelId="{F4CD7FDC-AC96-461F-8E5F-CC770778AC71}">
      <dsp:nvSpPr>
        <dsp:cNvPr id="0" name=""/>
        <dsp:cNvSpPr/>
      </dsp:nvSpPr>
      <dsp:spPr>
        <a:xfrm>
          <a:off x="984848" y="2310136"/>
          <a:ext cx="2223942" cy="791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B6107-DA48-401A-87C2-23DB3E3D71B0}">
      <dsp:nvSpPr>
        <dsp:cNvPr id="0" name=""/>
        <dsp:cNvSpPr/>
      </dsp:nvSpPr>
      <dsp:spPr>
        <a:xfrm>
          <a:off x="1123281" y="2441647"/>
          <a:ext cx="2223942" cy="791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Льготное кредитование</a:t>
          </a:r>
          <a:endParaRPr lang="ru-RU" sz="2000" kern="1200" dirty="0"/>
        </a:p>
      </dsp:txBody>
      <dsp:txXfrm>
        <a:off x="1123281" y="2441647"/>
        <a:ext cx="2223942" cy="791141"/>
      </dsp:txXfrm>
    </dsp:sp>
    <dsp:sp modelId="{237CBA14-435E-454B-B240-CF8CA1702839}">
      <dsp:nvSpPr>
        <dsp:cNvPr id="0" name=""/>
        <dsp:cNvSpPr/>
      </dsp:nvSpPr>
      <dsp:spPr>
        <a:xfrm>
          <a:off x="984848" y="3463625"/>
          <a:ext cx="2223942" cy="791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9DB0F-DA09-4270-B115-8625245BA752}">
      <dsp:nvSpPr>
        <dsp:cNvPr id="0" name=""/>
        <dsp:cNvSpPr/>
      </dsp:nvSpPr>
      <dsp:spPr>
        <a:xfrm>
          <a:off x="1123281" y="3595136"/>
          <a:ext cx="2223942" cy="791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Надбавки к ценам</a:t>
          </a:r>
          <a:endParaRPr lang="ru-RU" sz="2000" kern="1200" dirty="0"/>
        </a:p>
      </dsp:txBody>
      <dsp:txXfrm>
        <a:off x="1123281" y="3595136"/>
        <a:ext cx="2223942" cy="791141"/>
      </dsp:txXfrm>
    </dsp:sp>
    <dsp:sp modelId="{E381B418-3E2E-45E6-95A8-CB26F9BB1BB4}">
      <dsp:nvSpPr>
        <dsp:cNvPr id="0" name=""/>
        <dsp:cNvSpPr/>
      </dsp:nvSpPr>
      <dsp:spPr>
        <a:xfrm>
          <a:off x="3774921" y="3159"/>
          <a:ext cx="3620662" cy="791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8A66F-2AB3-4FEB-AB0E-3446F491CFC1}">
      <dsp:nvSpPr>
        <dsp:cNvPr id="0" name=""/>
        <dsp:cNvSpPr/>
      </dsp:nvSpPr>
      <dsp:spPr>
        <a:xfrm>
          <a:off x="3913353" y="134670"/>
          <a:ext cx="3620662" cy="791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Наказание</a:t>
          </a:r>
          <a:endParaRPr lang="ru-RU" sz="2000" kern="1200" dirty="0"/>
        </a:p>
      </dsp:txBody>
      <dsp:txXfrm>
        <a:off x="3913353" y="134670"/>
        <a:ext cx="3620662" cy="791141"/>
      </dsp:txXfrm>
    </dsp:sp>
    <dsp:sp modelId="{E7917ECD-5CEE-4B8B-9C74-C871EEDE840D}">
      <dsp:nvSpPr>
        <dsp:cNvPr id="0" name=""/>
        <dsp:cNvSpPr/>
      </dsp:nvSpPr>
      <dsp:spPr>
        <a:xfrm>
          <a:off x="3984262" y="1156647"/>
          <a:ext cx="3201980" cy="791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76CF8-5D12-4920-9064-23664BD208CA}">
      <dsp:nvSpPr>
        <dsp:cNvPr id="0" name=""/>
        <dsp:cNvSpPr/>
      </dsp:nvSpPr>
      <dsp:spPr>
        <a:xfrm>
          <a:off x="4122694" y="1288158"/>
          <a:ext cx="3201980" cy="791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Дополнительное налогообложение</a:t>
          </a:r>
          <a:endParaRPr lang="ru-RU" sz="2000" kern="1200" dirty="0"/>
        </a:p>
      </dsp:txBody>
      <dsp:txXfrm>
        <a:off x="4122694" y="1288158"/>
        <a:ext cx="3201980" cy="791141"/>
      </dsp:txXfrm>
    </dsp:sp>
    <dsp:sp modelId="{1666E76B-6CF2-4B73-B5AB-0B90E7C79237}">
      <dsp:nvSpPr>
        <dsp:cNvPr id="0" name=""/>
        <dsp:cNvSpPr/>
      </dsp:nvSpPr>
      <dsp:spPr>
        <a:xfrm>
          <a:off x="4542503" y="2310136"/>
          <a:ext cx="2085499" cy="791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41C1F-99A7-48DE-AF4C-A4E9519A686E}">
      <dsp:nvSpPr>
        <dsp:cNvPr id="0" name=""/>
        <dsp:cNvSpPr/>
      </dsp:nvSpPr>
      <dsp:spPr>
        <a:xfrm>
          <a:off x="4680935" y="2441647"/>
          <a:ext cx="2085499" cy="791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Штрафы</a:t>
          </a:r>
          <a:endParaRPr lang="ru-RU" sz="2000" kern="1200" dirty="0"/>
        </a:p>
      </dsp:txBody>
      <dsp:txXfrm>
        <a:off x="4680935" y="2441647"/>
        <a:ext cx="2085499" cy="7911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F9050-0498-481E-A49C-77FD9FFF65D2}">
      <dsp:nvSpPr>
        <dsp:cNvPr id="0" name=""/>
        <dsp:cNvSpPr/>
      </dsp:nvSpPr>
      <dsp:spPr>
        <a:xfrm>
          <a:off x="0" y="14254"/>
          <a:ext cx="8229599" cy="21257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Государственное финансирование защити окружающей среды</a:t>
          </a:r>
          <a:endParaRPr lang="ru-RU" sz="3800" kern="1200" dirty="0"/>
        </a:p>
      </dsp:txBody>
      <dsp:txXfrm>
        <a:off x="0" y="14254"/>
        <a:ext cx="8229599" cy="2125743"/>
      </dsp:txXfrm>
    </dsp:sp>
    <dsp:sp modelId="{47B401C8-4D48-483A-990F-32E7992B4E46}">
      <dsp:nvSpPr>
        <dsp:cNvPr id="0" name=""/>
        <dsp:cNvSpPr/>
      </dsp:nvSpPr>
      <dsp:spPr>
        <a:xfrm>
          <a:off x="0" y="2249438"/>
          <a:ext cx="8229599" cy="21257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Налоговое регулирование использования и загрязнения окружающей среды </a:t>
          </a:r>
          <a:endParaRPr lang="ru-RU" sz="3800" kern="1200" dirty="0"/>
        </a:p>
      </dsp:txBody>
      <dsp:txXfrm>
        <a:off x="0" y="2249438"/>
        <a:ext cx="8229599" cy="2125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0B0FB-6B9E-4C39-8F43-74467A13405D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BD148-C967-4E17-ACB3-88F5C58F96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2D9C64-0F79-4413-9456-9E8BF02D10A8}" type="datetimeFigureOut">
              <a:rPr lang="uk-UA" smtClean="0"/>
              <a:pPr/>
              <a:t>21.06.2013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21E7D6-AF3D-4E1B-82BD-1AE8A031B2A0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Environmental taxation</a:t>
            </a:r>
            <a:br>
              <a:rPr lang="en-US" dirty="0" smtClean="0"/>
            </a:br>
            <a:r>
              <a:rPr lang="ru-RU" dirty="0" smtClean="0"/>
              <a:t>Экологическое налогообложение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15616" y="3886200"/>
            <a:ext cx="7416824" cy="1919064"/>
          </a:xfrm>
        </p:spPr>
        <p:txBody>
          <a:bodyPr>
            <a:normAutofit/>
          </a:bodyPr>
          <a:lstStyle/>
          <a:p>
            <a:r>
              <a:rPr lang="ru-RU" dirty="0" smtClean="0"/>
              <a:t>к</a:t>
            </a:r>
            <a:r>
              <a:rPr lang="uk-UA" dirty="0" err="1" smtClean="0"/>
              <a:t>.е.н</a:t>
            </a:r>
            <a:r>
              <a:rPr lang="uk-UA" dirty="0" smtClean="0"/>
              <a:t>., доцент </a:t>
            </a:r>
            <a:r>
              <a:rPr lang="uk-UA" dirty="0" err="1" smtClean="0"/>
              <a:t>Лабенко</a:t>
            </a:r>
            <a:r>
              <a:rPr lang="uk-UA" dirty="0" smtClean="0"/>
              <a:t> </a:t>
            </a:r>
            <a:r>
              <a:rPr lang="uk-UA" dirty="0" err="1" smtClean="0"/>
              <a:t>Александр</a:t>
            </a:r>
            <a:r>
              <a:rPr lang="uk-UA" dirty="0" smtClean="0"/>
              <a:t> </a:t>
            </a:r>
            <a:r>
              <a:rPr lang="uk-UA" dirty="0" err="1" smtClean="0"/>
              <a:t>Николаевич</a:t>
            </a:r>
            <a:endParaRPr lang="uk-UA" dirty="0" smtClean="0"/>
          </a:p>
          <a:p>
            <a:r>
              <a:rPr lang="en-US" dirty="0" smtClean="0"/>
              <a:t>PhD, </a:t>
            </a:r>
            <a:r>
              <a:rPr lang="en-US" dirty="0" err="1" smtClean="0"/>
              <a:t>assotiated</a:t>
            </a:r>
            <a:r>
              <a:rPr lang="en-US" dirty="0" smtClean="0"/>
              <a:t> professor </a:t>
            </a:r>
            <a:r>
              <a:rPr lang="en-US" dirty="0" err="1" smtClean="0"/>
              <a:t>Oleksandr</a:t>
            </a:r>
            <a:r>
              <a:rPr lang="en-US" dirty="0" smtClean="0"/>
              <a:t> </a:t>
            </a:r>
            <a:r>
              <a:rPr lang="en-US" dirty="0" err="1" smtClean="0"/>
              <a:t>Labenko</a:t>
            </a:r>
            <a:endParaRPr lang="uk-UA" dirty="0"/>
          </a:p>
        </p:txBody>
      </p:sp>
      <p:pic>
        <p:nvPicPr>
          <p:cNvPr id="5" name="Рисунок 4" descr="11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1988840"/>
            <a:ext cx="2619375" cy="17430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Сколько тратят правительства на охрану окружающей?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Кто финансирование этих расходы?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Каковы последствия таких расходов?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Текущие затраты правительства на охрану окружающей среды, % к ВВП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спроектировать экологические налоги?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База экологического налога должна быть направлена ​​на загрязнителя, с несколькими (если есть) исключения.</a:t>
            </a:r>
          </a:p>
          <a:p>
            <a:r>
              <a:rPr lang="ru-RU" dirty="0" smtClean="0"/>
              <a:t>Ставка налога должна быть соизмерима с экологическим ущербом</a:t>
            </a:r>
          </a:p>
          <a:p>
            <a:r>
              <a:rPr lang="ru-RU" dirty="0" smtClean="0"/>
              <a:t>Налог должны быть адекватным ущербу а его ставка </a:t>
            </a:r>
            <a:r>
              <a:rPr lang="ru-RU" dirty="0" err="1" smtClean="0"/>
              <a:t>пердсказуемой</a:t>
            </a:r>
            <a:r>
              <a:rPr lang="ru-RU" dirty="0" smtClean="0"/>
              <a:t>, с тем, чтобы мотивировать улучшения состояния окружающей среды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Экологический налог может помочь снизить другие налоги</a:t>
            </a:r>
          </a:p>
          <a:p>
            <a:r>
              <a:rPr lang="ru-RU" dirty="0" smtClean="0"/>
              <a:t>Экологические налоги, возможно, должны быть объединены с другими инструментами для решения определенных задач</a:t>
            </a:r>
          </a:p>
          <a:p>
            <a:r>
              <a:rPr lang="ru-RU" dirty="0" smtClean="0"/>
              <a:t>При более широком внедрении экологических налогов имеет важнейшее значение восприятие их общественностью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Налоги на охрану окружающей среды, % к ВВП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Налоги на охрану окружающей среды, % к общей суме налоговых доходов</a:t>
            </a:r>
            <a:endParaRPr lang="ru-RU" sz="36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6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ru-RU" dirty="0" smtClean="0"/>
              <a:t>Основным принципом реализации системы экологического налогообложения является уплата экологического налога тем кто загрязняет</a:t>
            </a:r>
            <a:r>
              <a:rPr lang="uk-UA" b="1" dirty="0" smtClean="0"/>
              <a:t> </a:t>
            </a:r>
            <a:r>
              <a:rPr lang="uk-UA" dirty="0" smtClean="0"/>
              <a:t>(</a:t>
            </a:r>
            <a:r>
              <a:rPr lang="en-US" dirty="0" smtClean="0"/>
              <a:t>polluter pays principle - PPP)</a:t>
            </a:r>
            <a:r>
              <a:rPr lang="ru-RU" dirty="0" smtClean="0"/>
              <a:t>.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uk-UA" dirty="0" err="1" smtClean="0"/>
              <a:t>Виды</a:t>
            </a:r>
            <a:r>
              <a:rPr lang="uk-UA" dirty="0" smtClean="0"/>
              <a:t> </a:t>
            </a:r>
            <a:r>
              <a:rPr lang="uk-UA" dirty="0" err="1" smtClean="0"/>
              <a:t>загрязнений</a:t>
            </a:r>
            <a:r>
              <a:rPr lang="uk-UA" dirty="0" smtClean="0"/>
              <a:t> </a:t>
            </a:r>
            <a:r>
              <a:rPr lang="uk-UA" dirty="0" err="1" smtClean="0"/>
              <a:t>экосистем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err="1" smtClean="0"/>
              <a:t>Ингредиентное</a:t>
            </a:r>
            <a:r>
              <a:rPr lang="uk-UA" dirty="0" smtClean="0"/>
              <a:t> </a:t>
            </a:r>
            <a:r>
              <a:rPr lang="uk-UA" dirty="0" err="1" smtClean="0"/>
              <a:t>загрязнение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dirty="0" err="1" smtClean="0"/>
              <a:t>Параметрическое</a:t>
            </a:r>
            <a:r>
              <a:rPr lang="uk-UA" dirty="0" smtClean="0"/>
              <a:t> </a:t>
            </a:r>
            <a:r>
              <a:rPr lang="uk-UA" dirty="0" err="1" smtClean="0"/>
              <a:t>загрязнение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dirty="0" err="1" smtClean="0"/>
              <a:t>Биоценотическое</a:t>
            </a:r>
            <a:r>
              <a:rPr lang="uk-UA" dirty="0" smtClean="0"/>
              <a:t> </a:t>
            </a:r>
            <a:r>
              <a:rPr lang="uk-UA" dirty="0" err="1" smtClean="0"/>
              <a:t>загрязнение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err="1" smtClean="0"/>
              <a:t>Стациально-деструкционное</a:t>
            </a:r>
            <a:r>
              <a:rPr lang="uk-UA" dirty="0" smtClean="0"/>
              <a:t> </a:t>
            </a:r>
            <a:r>
              <a:rPr lang="uk-UA" dirty="0" err="1" smtClean="0"/>
              <a:t>загрязнение</a:t>
            </a:r>
            <a:r>
              <a:rPr lang="uk-UA" dirty="0" smtClean="0"/>
              <a:t>. 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Материальное стимулирование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err="1" smtClean="0"/>
          </a:p>
          <a:p>
            <a:r>
              <a:rPr lang="ru-RU" dirty="0" smtClean="0"/>
              <a:t>Экологические налоги косвенно затрагивают все упомянутые методы регулирования природопользования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Объектами</a:t>
            </a:r>
            <a:r>
              <a:rPr lang="uk-UA" dirty="0" smtClean="0"/>
              <a:t> </a:t>
            </a:r>
            <a:r>
              <a:rPr lang="uk-UA" dirty="0" err="1" smtClean="0"/>
              <a:t>налогообложения</a:t>
            </a:r>
            <a:r>
              <a:rPr lang="uk-UA" dirty="0" smtClean="0"/>
              <a:t> </a:t>
            </a:r>
            <a:r>
              <a:rPr lang="uk-UA" dirty="0" err="1" smtClean="0"/>
              <a:t>являются</a:t>
            </a:r>
            <a:r>
              <a:rPr lang="uk-UA" dirty="0" smtClean="0"/>
              <a:t>: 	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uk-UA" dirty="0" smtClean="0"/>
              <a:t>труд;</a:t>
            </a:r>
          </a:p>
          <a:p>
            <a:r>
              <a:rPr lang="uk-UA" dirty="0" err="1" smtClean="0"/>
              <a:t>капитал</a:t>
            </a:r>
            <a:r>
              <a:rPr lang="uk-UA" dirty="0" smtClean="0"/>
              <a:t>;</a:t>
            </a:r>
          </a:p>
          <a:p>
            <a:r>
              <a:rPr lang="uk-UA" dirty="0" err="1" smtClean="0"/>
              <a:t>природные</a:t>
            </a:r>
            <a:r>
              <a:rPr lang="uk-UA" dirty="0" smtClean="0"/>
              <a:t> </a:t>
            </a:r>
            <a:r>
              <a:rPr lang="uk-UA" dirty="0" err="1" smtClean="0"/>
              <a:t>ресурсы</a:t>
            </a:r>
            <a:r>
              <a:rPr lang="uk-UA" dirty="0" smtClean="0"/>
              <a:t>.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Необходимость внедрения экологических налогов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Налоги могут напрямую воздействовать на окружающую среду принимая во внимание то что они включаются в цену (цель производителя платить меньший налог, а соответственно делать свою продукцию более конкурентной;</a:t>
            </a:r>
          </a:p>
          <a:p>
            <a:r>
              <a:rPr lang="ru-RU" dirty="0" smtClean="0"/>
              <a:t>Экологическое ценообразование посредством налогообложения заставляет потребителя и производителя бить более гибким, чтобы определить, как лучше всего уменьшить их экологический "след« (это стимулирует инновации и минимизирует влияние правительства на выбор наиболее экологическое производство и его поддержку)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Выбросы двуокиси углерода, тыс. т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mZcOQQBRMR6tJBNHu4Qr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AteFEgDx1ykL0LnSABzfh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0HYdrB9PM54sVMYPz60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9OMTe5oZQ6kAleEns68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82o1EtPJylazEfqVRWjS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b9aCU5dhxWJ3JcQElLKy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SeFxZlHj4MOjdYF2bWRI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Wis5CMZ9gryLOKyUBO8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yPofIKbphjUGNP0SV007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hDBy0awU4sTHcin5TJVjU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fZYbuP6eoeUTcxZJTraJo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510</TotalTime>
  <Words>313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Environmental taxation Экологическое налогообложение</vt:lpstr>
      <vt:lpstr>Слайд 2</vt:lpstr>
      <vt:lpstr>Виды загрязнений экосистем</vt:lpstr>
      <vt:lpstr>Материальное стимулирование</vt:lpstr>
      <vt:lpstr>Слайд 5</vt:lpstr>
      <vt:lpstr>Объектами налогообложения являются:  </vt:lpstr>
      <vt:lpstr>Необходимость внедрения экологических налогов</vt:lpstr>
      <vt:lpstr>Слайд 8</vt:lpstr>
      <vt:lpstr>Выбросы двуокиси углерода, тыс. т</vt:lpstr>
      <vt:lpstr>Слайд 10</vt:lpstr>
      <vt:lpstr>Текущие затраты правительства на охрану окружающей среды, % к ВВП</vt:lpstr>
      <vt:lpstr>Как спроектировать экологические налоги?</vt:lpstr>
      <vt:lpstr>Слайд 13</vt:lpstr>
      <vt:lpstr>Налоги на охрану окружающей среды, % к ВВП</vt:lpstr>
      <vt:lpstr>Налоги на охрану окружающей среды, % к общей суме налоговых доходов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екологічного оподаткування</dc:title>
  <dc:creator>TAX_1</dc:creator>
  <cp:lastModifiedBy>Саша</cp:lastModifiedBy>
  <cp:revision>57</cp:revision>
  <dcterms:created xsi:type="dcterms:W3CDTF">2013-02-25T08:18:52Z</dcterms:created>
  <dcterms:modified xsi:type="dcterms:W3CDTF">2013-06-21T18:55:12Z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1h5o4BtlUCEHIn66wbZCNToo65P3lvmRLlQCiXDIIWio</vt:lpwstr>
  </property>
  <property fmtid="{D5CDD505-2E9C-101B-9397-08002B2CF9AE}" pid="4" name="Google.Documents.RevisionId">
    <vt:lpwstr>13221301768959251705</vt:lpwstr>
  </property>
  <property fmtid="{D5CDD505-2E9C-101B-9397-08002B2CF9AE}" pid="5" name="Google.Documents.PluginVersion">
    <vt:lpwstr>2.0.2662.553</vt:lpwstr>
  </property>
  <property fmtid="{D5CDD505-2E9C-101B-9397-08002B2CF9AE}" pid="6" name="Google.Documents.MergeIncapabilityFlags">
    <vt:i4>0</vt:i4>
  </property>
</Properties>
</file>