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357298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3582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1, 2 лекции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Введение.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Ключевые слова: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продукты, ПДК-предельно допустимая концентрация, сырье, ГОСТ, экспресс-методы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лекции: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Освоение дисциплины и с задачами и перспективами развития ветеринарно-санитарной оценки качества продуктов животноводства при применении НКД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План:</a:t>
            </a: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Определение дисциплины.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Задачи и перспективы развития в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етеринарно-санитарной оценки качества продуктов животноводства и птицепродуктов при применении  нетрадиционных кормовых добавок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Тезис лекции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Снабжение населения  высококачественными продуктами 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животноводства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одна из главных задач развития аграрного сектора республики.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В последние годы внимание исследователей направлено на использование в кормлении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сельскохозяйственн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ых животных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нетрадиционны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вид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кормовых добавок, способствующей  повышению эффективности использования кормов, укреплению кормовой базы, в ряде случаев повышению продуктивности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животных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Введение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048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мере интенсификации животноводства и птицеводства, перевода их на промышленную основу, осуществления специализации и кооперации производства продукции животноводства всё большее внимание должно уделяться полноценному, сбалансированному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кормлению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животных и птицы.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048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Наука и практика о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кормлении животных и птиц накопила большое количество экспериментальных данных о влиянии разных питательных веществ, а также незаменимых аминокислот, витаминов, микроэлементов, антибиотиков, гормонов, ферментов и других факторов на обмен веществ и эффективность производства продукции.</a:t>
            </a:r>
          </a:p>
          <a:p>
            <a:pPr marL="0" marR="0" lvl="0" indent="3048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Эти данные служат основой для дальнейшего совершенствования теории и практики кормления 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ельскохозяйственных животных и птицы.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048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Высокая продуктивность животных и птицы при минимальных затратах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682B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омбикормов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достигает лишь тогда, когда состав их сбалансирован, а потребность птицы полностью удовлетворяется за счёт питательных и биологически активных веществ, задаваемых в определённых количествах и соотношениях в составе комбикормов.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048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сбалансировании рационов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оптимальное соотношение питательных и биологически активных веществ является одним из ведущих элементом, при помощи которого корректируются показатели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питательности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682B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рациона и ему придается основное качество - соответствовать потребностям организма птицы.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048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 из доступных путей решения проблемы - это использование так называемых нетрадиционных природных, экологически чистых кормов и добавок. Это цеолиты,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шунигиты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бентониты.  Именно эти нетрадиционные, экологически чистые источники биологически активных веществ были изучены в опытах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 бройлерах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и курах-несушках.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501122" cy="5447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Цель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курса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Научить и вооружить специалистов способами, методами , порядком и правилами защиты окружающей среды, людей и животных, тем самым помочь в становлении их как высококвалифицированных специалистов с приобретением твердых навыков по уместному и оптимальному использованию   своих знаний на правильную организацию и обеспечение производственных  предприятий и человеческого общества доброкачественными сырьем продуктов 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животноводства и птицеводства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 продуктами изготовленными из 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них,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соответственно, рациональное проведение  ветеринарно-санитарного надзора и контроля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обьектов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ветеринарно-санитарной экспертизы  продуктов 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животноводства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 последующей их ветеринарно-санитарной оценкой.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500042"/>
            <a:ext cx="900115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курса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«Технологические и физико-химические свойства новых кормовых добавок»: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это  углубление и закрепление  теоретических  знаний, полученных студентом во время изучения лекционного курса и применение их к комплексному решению вопросов санитарной оценке продуктов животноводства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птицеводства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 использовании нетрадиционных кормовых добавок, освоения порядка проведения исследования и освоение основных методов ветеринарно-санитарной оценки продуктов животноводства 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птицепродуктов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процессе прохождения дисциплины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должен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знать: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</a:t>
            </a:r>
            <a:r>
              <a:rPr kumimoji="0" lang="ru-RU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етодик</a:t>
            </a:r>
            <a:r>
              <a:rPr kumimoji="0" lang="kk-KZ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</a:t>
            </a:r>
            <a:r>
              <a:rPr kumimoji="0" lang="ru-RU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научно-исследовательской работы </a:t>
            </a:r>
            <a:r>
              <a:rPr kumimoji="0" lang="kk-KZ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по</a:t>
            </a:r>
            <a:r>
              <a:rPr kumimoji="0" lang="ru-RU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</a:t>
            </a:r>
            <a:r>
              <a:rPr kumimoji="0" lang="ru-RU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исследовани</a:t>
            </a:r>
            <a:r>
              <a:rPr kumimoji="0" lang="kk-KZ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ю физико-химических свойств и </a:t>
            </a:r>
            <a:r>
              <a:rPr kumimoji="0" lang="ru-RU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ветеринарно-санитарной оценки </a:t>
            </a:r>
            <a:r>
              <a:rPr kumimoji="0" lang="kk-KZ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мяса животных, пищевого яйца  кур-несушек, мяса птицы</a:t>
            </a:r>
            <a:r>
              <a:rPr kumimoji="0" lang="ru-RU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при использовании кормовых добавок;</a:t>
            </a:r>
            <a:endParaRPr kumimoji="0" lang="ru-RU" alt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- теоретические основы исследования будут на основе соответствующих </a:t>
            </a:r>
            <a:r>
              <a:rPr kumimoji="0" lang="ru-RU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ГОСТов</a:t>
            </a:r>
            <a:r>
              <a:rPr kumimoji="0" lang="ru-RU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Республики Казахстан, международных стандартов, директивных материалов ЕЕС;</a:t>
            </a:r>
            <a:endParaRPr kumimoji="0" lang="ru-RU" alt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- изучение ветеринарно-санитарных требований к технологии получения сырья для </a:t>
            </a:r>
            <a:r>
              <a:rPr kumimoji="0" lang="ru-RU" altLang="ko-K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кормоприготовления</a:t>
            </a:r>
            <a:r>
              <a:rPr kumimoji="0" lang="ru-RU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;</a:t>
            </a:r>
            <a:endParaRPr kumimoji="0" lang="ru-RU" alt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уметь:</a:t>
            </a:r>
            <a:endParaRPr kumimoji="0" lang="ru-RU" alt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использовать современные лабораторные и технологические оборудования;</a:t>
            </a:r>
            <a:endParaRPr kumimoji="0" lang="ru-RU" alt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ko-K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использовать экспресс-методы по ветеринарной экспертизе продуктов животноводства и птицеводства.</a:t>
            </a:r>
            <a:endParaRPr kumimoji="0" lang="kk-KZ" alt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Контрольные вопросы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курса 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Задачи курса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»?</a:t>
            </a: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Что должен уметь докторант изучив эту дисципл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ину</a:t>
            </a:r>
            <a:r>
              <a:rPr lang="kk-KZ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251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</dc:creator>
  <cp:lastModifiedBy>03</cp:lastModifiedBy>
  <cp:revision>4</cp:revision>
  <dcterms:created xsi:type="dcterms:W3CDTF">2013-06-21T03:00:42Z</dcterms:created>
  <dcterms:modified xsi:type="dcterms:W3CDTF">2013-06-21T09:16:05Z</dcterms:modified>
</cp:coreProperties>
</file>