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7" r:id="rId6"/>
    <p:sldId id="258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357298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4296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Нам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представляется, что в основу формирования на­иболее эффективного с зоотехнической и экономической точки зрения набора кормовых добавок целесообразно положить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многофукциональный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препарат, сочетающий в себе несколько механизмов воздействия на биоценозы пи­щеварительной системы. Число таких препаратов на рынке крайне ограничено. Опираясь на результаты многолетних исследований и семилетний опыт производственного при­менения, мы можем рекомендовать использовать в качест­ве интегрирующего компонента рациона ферментативный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пробиотик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Целлобактерин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78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Целлобактерин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представляет собой ассоциацию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целлюлозолитических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молочнокис­лых бактерий, выделенную из рубца жвачных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отселеци­онированную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повышенную способность к расщеплению целлюлозы. В желудочно-кишечном тракте сельскохозяйс­твенных животных и птиц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Целлобактерин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оказывает много­стороннее действие: вытесняет условно-патогенную мик­рофлору, подкисляет химус, расщепляет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некрахмальные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полисахариды, содействует развитию кишечного эпителия. Таким образом, наряду с выполнением функции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пробиоти­ка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Целлобактерин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отчасти дублирует функции других кор­мовых добавок, с которыми он хорошо совместим. Такое дублирование ферментативных и иных функций пищевари­тельной системы является важным условием ее стабильной работы в условиях колебаний кормового и ветеринарного фона (Л.К.Эрнст, Г.Ю.Лаптев, 2006).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94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Контрольные вопросы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79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Классификация кормовых добавок и отдельная характеристика каждой классификации?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79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Что такое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пребиотики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пробиотики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79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Назовите кормовые добавки, повышающие эффективность усвоения корма.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011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3,4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лекции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Классификация кормовых добавок.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Ключевые слова: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кормовые добавки, комбикорм, корма, антибиотики, пребиоткики, пробиотики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Цель лекции: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Ознакомление и освоение  основных видов кормовых добавок.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План: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1. Физико-механические и технологические свойства кормовых добавок.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Животноводство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базируется на двух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основаниях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двух «столпах». Первое основание – это комбикорм, в котором растительные полимеры плотно упакованы и до­полнены необходимыми балансирующими компонентами животного, микробного, синтетического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минерального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происхождения. Второе основание – это животные и птица, выполняющие роль биологического конвертора. По мере того как, благодаря успехам генетики и селекции, скорость анаболических процессов у современных пород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кроссов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становится все выше, лимитирующим фактором развития отрасли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оказывается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способность пищеварительной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соответствующей скоростью вовлекать питательные вещества, сосредоточенные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комбикорме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биосинтетические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процессы внутри организма. Отсюда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возникает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потребность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функциональной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поддержке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пищеварительной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системы с помощью комплекса кормовых добавках, повышающих эффективность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усвоения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корма.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642918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Общепринятая классификация кормовых добавок сформирована, главным образом, 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потребителями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применяющими их для кормления животных, а производителями и продавцами, и потому отражает скорее позиционирование продукта на рынке, чем биологические функции. Так Европейская ассоциация операторов рынка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добавок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премиксов (FEFANA) выделяет пять основных групп: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50112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технические добавки, действующие непосредственно на корм, например, органические кислоты;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сенсорные добавки, влияющие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поедаемость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корма, например,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ароматизаторы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питательные добавки, обеспечивающие необходимый уровень аминокислот, витаминов и микроэлементов в рационе;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зоотехнические добавки, улучшающие использование питательных веществ корма, например, ферменты;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кокцидиостатики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гистомоностатики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Ранее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до запрета применения в ЕС, выделялась также группа кормовых антибиотиков – стимуляторов роста.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связи с рассматриваемым вопросом, наибольший ин­терес представляет группа 4 – зоотехнические добавки – но здесь необходимы некоторые уточнения и дополнительная классификация по биологическим критериям. К основным регуляторам пищеварительной системы можно отнести кормовые ферменты, кормовые антибиотики,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пробиотики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пребиотики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Они имеют разную биологическую природу и, соответственно, разные первичные механизмы действия. Однако все они осуществляют свое влияние на здоровье и продуктивность животного, по всей видимости, сходным об­разом, а именно, через регулирование микробной популяции в желудочно-кишечном тракте, ЖКТ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M.Bedford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2000).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особенно хорошо изучено в отношении кормовых антибиотиков. Антибиотики представляют собой продукты микробиологического или химического синтеза,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подавляющие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размножение других микроорганизмов. Под действием антибиотиков число микроорганизмов в кишечнике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сокращается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При этом снижается риск развития заболеваний, вызываемых условно-патогенной микрофлорой,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одновременно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часть питательных веществ, ранее потреблявшихся кишечными микробами, достается организму-хозяину,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нашем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случае – птице. Оба процесса приводят к увеличению сохранности и продуктивности. Однако применение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антибиотиков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неизбежно сопровождается и негативными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явлениями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уничтожением полезной микрофлоры кишечника, эколо­гическими рисками. В странах с высокими гигиеническими требованиями к продуктам животноводства применение кормовых антибиотиков либо полностью запрещено, либо резко ограничено. В поисках альтернативы антибиотикам специалисты стали уделять больше внимания кормовым ферментам,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пробиотикам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пребиотикам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Кормовые ферменты относятся к классу гидролаз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обладают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способностью разрушать растительные полимеры, недоступные для пищеварительных систем высших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животных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Кормовые ферменты выделяют из грибов 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бактерий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Кормовые ферменты не действуют непосредственно на микробов кишечника, однако влияют на их пищевую базу.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Ксиланазы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глюканазы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составляющие основу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энзимных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композиций, разрушают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некрахмальные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полисахариды (НКП) клеточных оболочек, делая крахмал и белок зерна более доступными для пищеварительной системы птицы. </a:t>
            </a:r>
            <a:endParaRPr kumimoji="0" lang="kk-KZ" altLang="ko-K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Кормовые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ферменты способны также разрушать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растворимые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НКП, благодаря чему снижается вязкость химуса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ускоряется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его продвижение по кишечнику. В совокупности эти факторы позволяют удерживать кишечную микрофлору на контролируемом, благоприятном для организма-хозяина уровне. Снижается конкуренция со стороны микробов за пи­щевые ресурсы, и, хотя и не в такой степени, как в случае применения антибиотиков, уменьшается риск развития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условно-патогенной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микрофлоры.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Пробиотики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представляют собой живые полезные мик­роорганизмы, в норме, как правило, входящие в состав ки­шечного биоценоза, но в недостаточном количестве. При введении в ЖКТ с кормом или как отдельный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лечебно-профилактический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препарат,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пробиотический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микроорганизм заселяет кишечник, вытесняет патогенные организмы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кишечного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эпителия, создает кислотность, неблагоприятную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патогенов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выделяет некоторые другие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антимикробные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факторы, повышает иммунитет. В результате, кишечная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микрофлора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модифицируется в желательном направлении.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78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Наконец,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пребиотики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это новая группа кормовых добавок, еще окончательно не сформировавшаяся и строго не определенная. 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пребиотикам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относят органические со­единения небольшой молекулярной массы (олигосахариды, органические кислоты), производные дрожжевых клеток и т.д., благоприятствующие развитию полезных микробов и препятствующие развитию вредных микроорганизмов. С некоторым огрублением можно сказать, что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пребиотик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либо корм, либо иного рода синергист для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пробиотика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78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рационально использовать весь этот арсенал? Очевидно, не следует, даже при наличии экономической возможности включать одновременно все группы добавок во все рационы, в максимальных дозировках, рекомендуемых производителем. Весьма вероятно, что дополнительный зоотехнический эффект будет «съеден» суммарной стоимостью добавок. Следует также учитывать возможность негативного влияния одних добавок на другие.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493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</dc:creator>
  <cp:lastModifiedBy>03</cp:lastModifiedBy>
  <cp:revision>4</cp:revision>
  <dcterms:created xsi:type="dcterms:W3CDTF">2013-06-21T03:00:42Z</dcterms:created>
  <dcterms:modified xsi:type="dcterms:W3CDTF">2013-06-21T03:32:29Z</dcterms:modified>
</cp:coreProperties>
</file>