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8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0%D0%B5%D0%B0%D0%BA%D1%82%D0%B8%D0%B2%D0%BD%D1%8B%D0%B5_%D1%84%D0%BE%D1%80%D0%BC%D1%8B_%D0%BA%D0%B8%D1%81%D0%BB%D0%BE%D1%80%D0%BE%D0%B4%D0%B0" TargetMode="External"/><Relationship Id="rId2" Type="http://schemas.openxmlformats.org/officeDocument/2006/relationships/hyperlink" Target="http://ru.wikipedia.org/w/index.php?title=%D0%9F%D0%BE%D0%BB%D0%B8%D0%BD%D0%B5%D0%BD%D0%B0%D1%81%D1%8B%D1%89%D0%B5%D0%BD%D0%BD%D1%8B%D0%B9_%D0%B6%D0%B8%D1%80&amp;action=edit&amp;redlink=1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u.wikipedia.org/wiki/%D0%9E%D0%BA%D1%81%D0%B8%D0%B4%D0%B0%D1%82%D0%B8%D0%B2%D0%BD%D1%8B%D0%B9_%D1%81%D1%82%D1%80%D0%B5%D1%81%D1%81" TargetMode="External"/><Relationship Id="rId4" Type="http://schemas.openxmlformats.org/officeDocument/2006/relationships/hyperlink" Target="http://ru.wikipedia.org/wiki/%D0%9F%D0%B5%D1%80%D0%BE%D0%BA%D1%81%D0%B8%D0%B4%D0%B8%D1%80%D0%BE%D0%B2%D0%B0%D0%BD%D0%B8%D0%B5_%D0%B6%D0%B8%D1%80%D0%BE%D0%B2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357298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*- Р &lt;0,05; **- Р &lt;0,01;  ***- Р &lt;0,001  выведен при сравнении показателей подопытных (I, II)  и контрольной  групп птицы.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тоже время применение препарата КЛИМ  в течение 20 дней значительно улучшало рост и развитие бройлеров. При этом в варианте 2 с удвоенной дозой препарата масса тушки по сравнению с контролем увеличилась на 141,1%, среднесуточные привесы на 146,9%, а в варианте 1 с рекомендуемой дозой они возросли на 186,7 и  202,64% соответственно. Следовательно, кормовая добавка КЛИМ значительно снижает отрицательное действие токсичных кормов, в дозах научно разработанных и рекомендуемых производителем: 300г/т комбикорма.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2. Влияние кормовой добавки КЛИМ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антиоксидантную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активность крови цыплят-бройлеров (по содержанию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малонового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диальдегида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000109"/>
          <a:ext cx="8643998" cy="5643602"/>
        </p:xfrm>
        <a:graphic>
          <a:graphicData uri="http://schemas.openxmlformats.org/drawingml/2006/table">
            <a:tbl>
              <a:tblPr/>
              <a:tblGrid>
                <a:gridCol w="2307262"/>
                <a:gridCol w="4260859"/>
                <a:gridCol w="2075877"/>
              </a:tblGrid>
              <a:tr h="1612458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  <a:endParaRPr lang="ru-RU" sz="24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МДА (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мкмоль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/л)</a:t>
                      </a:r>
                      <a:endParaRPr lang="ru-RU" sz="24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4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12458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1-я подопытная</a:t>
                      </a:r>
                      <a:endParaRPr lang="ru-RU" sz="24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47,90 ±8,72</a:t>
                      </a:r>
                      <a:endParaRPr lang="ru-RU" sz="24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76,2</a:t>
                      </a:r>
                      <a:endParaRPr lang="ru-RU" sz="24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12458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2-я подопытная</a:t>
                      </a:r>
                      <a:endParaRPr lang="ru-RU" sz="24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59,49±2,65</a:t>
                      </a:r>
                      <a:endParaRPr lang="ru-RU" sz="24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94,7</a:t>
                      </a:r>
                      <a:endParaRPr lang="ru-RU" sz="24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806228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контрольная</a:t>
                      </a:r>
                      <a:endParaRPr lang="ru-RU" sz="24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62,82±0,00</a:t>
                      </a:r>
                      <a:endParaRPr lang="ru-RU" sz="24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4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того, чтобы выявить механизм действия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антитоксичности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кормовой добавки КЛИМ нами определены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антиоксидантная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антитоксическая активность организма цыплят. Полученные данные представлены в табл.2. Они показывают, что введение  кормовой добавки  в дозе 600г/т корма и применение его бройлерам с 6 дневного возраста (вариант 2) в течение 20 дней недостаточно обеспечивает коррекцию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свободнорадикальных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процессов и слабо стимулирует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антиокислительную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защиту организма. Это подтверждается снижением концентрации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малонового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диальдегида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крови цыплят  всего лишь на 5,3%. В то же время применение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КЛИМа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рекомендуемых количествах существенно усиливает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антиоксидантную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способность организма. Это подтверждают данные по содержанию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малонового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диальдегида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(снижение концентрации МДА на 23,7% в сравнении с контролем). Следовательно кормовая добавка КЛИМ является антиоксидантом, способным сглаживать воздействие свободных радикалов в организме цыплят, что и способствует их лучшему развитию.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Кроме того на основании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гексеналового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теста» нами  установлено, что кормовая добавка КЛИМ, попадая в организм цыплят проявляет профилактическое, терапевтическое действие против токсинов. Как показали исследования, в варианте 1 по сравнению с контролем значительно усилилась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детоксикационная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функция печени (снижение длительности наркозного сна на 37,9%) и в меньшей степени в варианте 2 (снижение длительности наркозного сна на 18,3%). Следовательно, кормовая добавка КЛИМ действительно усиливает метаболизм токсинов в печени за счет повышения синтеза АТФ и притока кислорода в клетки печени.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проведенный опыт показывает, что, несмотря на всю сложность такой проблемы как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микотоксикоз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возможно использование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антиоксидантных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средств для снижения негативного влияния патологии на организм птиц. Принимая во внимание возможность химической множественности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микотоксинов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разнообразия механизмов их токсического действия, а также непредсказуемого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многовариабельного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синергизма их между собой и иными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патогенами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зачастую приходится констатировать невозможность эффективного лечения больных животных или птицы. Сорбенты любого типа эффективны лишь частично, и то только до момента развития токсикоза. В тоже время, известно, что практически все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микотоксины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прямо или косвенно угнетают в организме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антиоксидантную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систему. Понимание этого дает реальный шанс использовать антиоксиданты в качестве средств патогенетической терапии.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проведенного опыта показали, что кормовая добавка КЛИМ в рекомендуемых дозах – 300 г/т комбикорма снижает действие токсинов кормов на организм цыплят, активизируя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антиоксидантную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антитоксичную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защиту организма цыплят.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85720" y="571480"/>
            <a:ext cx="88582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Контрольные вопросы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влияет на качество мяса птицы кормовая добавка?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видоизменяется средняя живая масса цыплят при применении кормовых добавок?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0112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8, 9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лекции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Послеубойная диагностика птицы в рационе которой использовались кормовые добавки.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Ключевые слова: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диагностика, птица, рацион, кормовые добавки, продукция. </a:t>
            </a:r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Цель лекции: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Ознакомление с предубойной диагностикой птицы с/х в рационе которой исползовали кормовые добавки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Общеизвестно, что интенсификация сельскохозяйственного производства приводит к усилению влияния на организм животных и птиц негативных факторов, в частности, различного рода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стресов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(тепловой, кормовой, транспортный, вакцинальный и т.д.). Это приводит к повышению риска возникновения инфекционной и паразитарной патологии, а также токсикозов различного генеза, в частности,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микотоксикозов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Микотоксикозы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настоящее время являются одной из самых сложных проблем при кормлении, особенно в промышленном свиноводстве и птицеводстве. Это связано с практически повсеместным распространением в зерновых кормах грибов-продуцентов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также отсутствием безопасных доз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Решение этой проблемы видится в комплексном профилактическом подходе на всех участках производственного цикла – от выращивания зерна, его подготовки, хранении, до непосредственного усвоения его в живом организме.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заключительном этапе, после попадания в желудочно-кишечный тракт и резорбции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чрезвычайно сложно, практически невозможно, предотвратить его повреждающие организм эффекты. Тем не менее, даже в таком случае возможны пути снижения отрицательного влияния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микотоксинов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счет повышения к ним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резистентности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организма, в частности, с помощью антиоксидантов.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этой связи представляет интерес многофункциональная кормовая добавка КЛИМ. Она состоит из ионов органических кислот (янтарной, лимонной,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малоновой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которые являются естественными метаболитами, обеспечивающими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антиоксидантную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защиту организма птиц.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Целью данного исследования было изучение влияния кормовой добавки «КЛИМ» на организм бройлеров в условиях хронической интоксикации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микотоксинами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решения данной задачи нами проведены опыты  на 30 цыплятах-бройлерах в условиях вивария и лаборатории фармакологии ГНУ ВНИВИП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Россельхозакадемии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Были подобраны по принципу аналогов контрольная и две подопытные группы цыплят, которым в корм вводили разные дозы препарата КЛИМ: в варианте1-300г/т комбикорма (доза препарата, рекомендуемая в инструкции), в варианте 2-600г/т комбикорма. В качестве источника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микотоксинов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опыте использовали полнорационный комбикорм для бройлеров, который по данным органолептического (внешний вид, цвет, запах) и микробиологического (микроскопия, выделение чистых культур) методов сильно  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контаминирован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грибами рода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Аspergilus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Рenicillium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Данные грибы являются продуцентами нескольких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микотоксинов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опасных для животных и человека.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Контроль за влиянием препарата на птиц осуществляли с помощью ежедневного клинического осмотра, регулярного взвешивания, оценки клинического состояния крови общепринятыми методами. Кроме того проводились специфические тесты, позволяющие оценить антитоксическое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антиоксидантное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действие испытуемого препарата. В частности, для выявления антитоксического действия  использовали метод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гексеналового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теста», принцип которого заключается в оценке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детоксицирующей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функции печени по продолжительности наркотического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гексеналового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сна. В нашем опыте мы вводили 1% раствор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гексенала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наркозной дозе внутривенно. После наступления наркоза регистрировали в минутах время выхода из наркоза (подъем головы и переворачивание). Так как препарат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гексенал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разрушается преимущественно в печени, то скорость его разрушения (выход из наркоза) косвенно свидетельствует о способности печени разрушать и выводить токсины.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Кроме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того, по окончании опыта определяли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антиоксидантную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активность препарата КЛИМ по содержанию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малонового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диальдегида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крови общепринятым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методом.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Этот показатель отражает активность перекисного окисления липидов (ПОЛ). Собственно вся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антиоксидантная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система организма направлена на предохранение его от повреждающего действия свободных радикалов, которые инициируют ПОЛ. Любой патологический процесс, сопровождающийся воспалением и/или интоксикацией приводит к усилению ПОЛ. Избыток перекисных соединений неблагоприятно сказывается на метаболизме клетки и может привести к ее гибели.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Малоновый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диальдегид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(МДА) возникает в организме при деградации 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 tooltip="Полиненасыщенный жир (страница отсутствует)"/>
              </a:rPr>
              <a:t>полиненасыщенных жиров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3" tooltip="Реактивные формы кислорода"/>
              </a:rPr>
              <a:t>свободными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радикалами и служит маркером 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  <a:hlinkClick r:id="rId4" tooltip="Пероксидирование жиров"/>
              </a:rPr>
              <a:t>пероксидации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4" tooltip="Пероксидирование жиров"/>
              </a:rPr>
              <a:t> жиров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  <a:hlinkClick r:id="rId5" tooltip="Оксидативный стресс"/>
              </a:rPr>
              <a:t>оксидативного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5" tooltip="Оксидативный стресс"/>
              </a:rPr>
              <a:t> стресса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Таким образом, повышение концентрации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малонового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диальдегида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указывает на снижение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антиоксидантной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защиты организма.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Как показали наши исследования в контрольном и опытных вариантах цыплята  испытывали токсическую нагрузку: все цыплята отставали в росте, переболевали с неспецифическими клиническими признаками, указывающими на хроническую интоксикацию – угнетение, вялый аппетит. Во всех группах был отмечен падеж. На вскрытии у погибших цыплят были отмечены признаки интоксикации: бледная и пятнистая печень с дегенеративными изменениями, увеличенные почки, дегенеративные изменения в сердечной мышце и селезенке. Данные табл.1 показывают, что токсины корма крайне негативно повлияли на рост цыплят контрольного варианта. Уже на 7 день опыта они начали отставать в развитие и к 26 дню наблюдений их масса составляла всего 427г, среднесуточные привесы-18,12г.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1 Влияние кормовой добавки Клим на динамику роста цыплят-бройлеров при скармливании комбикорма, содержащего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микотоксины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3" y="857233"/>
          <a:ext cx="8786874" cy="5843479"/>
        </p:xfrm>
        <a:graphic>
          <a:graphicData uri="http://schemas.openxmlformats.org/drawingml/2006/table">
            <a:tbl>
              <a:tblPr/>
              <a:tblGrid>
                <a:gridCol w="2315828"/>
                <a:gridCol w="2265312"/>
                <a:gridCol w="2265312"/>
                <a:gridCol w="1940422"/>
              </a:tblGrid>
              <a:tr h="1061674">
                <a:tc rowSpan="2"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Возраст,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(средняя живая масса цыплят-бройлеров в граммах)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     I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     II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Контроль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95300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       6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 61,29±2,21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70,29±2,03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63,88±2,91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95300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       7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 81,57±1,86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86,57±1,77*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78,25±2,70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95300"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101,14±2,99*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105,29±3,41**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88,33±3,92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90601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      10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131,14±6,53*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133,14±6,15*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 112,44±5,05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90601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      13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196,00±11,59***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193,43±8,60***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 144,67±6,32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90601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      16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317,67±27,62**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232,57±6,48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 228,00±11,29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90601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      21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550,80±22,46***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381,14±19,31*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 327,67±15,74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90601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      26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797,40±24,05***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603,83±22,42***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 427,00±16,06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90601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Среднесуточный прирост, г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36,80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26,68</a:t>
                      </a:r>
                      <a:endParaRPr lang="ru-RU" sz="200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18,16</a:t>
                      </a:r>
                      <a:endParaRPr lang="ru-RU" sz="2000" dirty="0">
                        <a:solidFill>
                          <a:srgbClr val="80808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553" marR="58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497</Words>
  <Application>Microsoft Office PowerPoint</Application>
  <PresentationFormat>Экран (4:3)</PresentationFormat>
  <Paragraphs>81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</dc:creator>
  <cp:lastModifiedBy>03</cp:lastModifiedBy>
  <cp:revision>11</cp:revision>
  <dcterms:created xsi:type="dcterms:W3CDTF">2013-06-21T03:00:42Z</dcterms:created>
  <dcterms:modified xsi:type="dcterms:W3CDTF">2013-06-21T04:25:44Z</dcterms:modified>
</cp:coreProperties>
</file>