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7" r:id="rId5"/>
    <p:sldId id="268" r:id="rId6"/>
    <p:sldId id="269" r:id="rId7"/>
    <p:sldId id="270" r:id="rId8"/>
    <p:sldId id="271" r:id="rId9"/>
    <p:sldId id="28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357298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ТЕХНОЛОГИЧЕСКИЕ И ФИЗИКО-ХИМИЧЕСКИЕ СВОЙСТВА НОВЫХ КОРМОВЫХ ДОБАВОК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лекция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Цеолиты и их характеристика.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Ключевые слова: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цеолиты, минералы, ионообменные свойства, технологические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Цель лекции: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Использование и освоение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веществ, применяемых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животноводтсве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План: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1. Физико-химические и технологические свойства цеолитов.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Тезис лекции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 всех минеральных фильтров на основе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входит и другой природный поглотитель - цеолит. И это не случайно. Между двумя уникальными минералами - один черный, другой светлый - есть глубокое сходство.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Как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цеолиты - минералы с порами молекулярного размера, которые, подобно губке, способны вбирать и прочно удерживать самые различные загрязнения. В их числе - тяжелые металлы (свинец, кадмий, цинк, стронций, хром), радионуклиды, нитраты и нитриты, аммиачные соли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аммония), масла, нефтепродукты и еще целый спектр химических и биологических загрязнений наличие которых отличает чистую питьевую воду от промышленных стоков.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Освежив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старые знания пятью-шестью килограммами специальной литературы, я понял: чтобы сжать такой объем знаний до пары десятков страниц научно-популярного текста, нужен человек, который находится в теме лет двадцать. 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Таким человеком оказался Сергей Федорович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Подчайнов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в самом буквальном смысле старейший в стране специалист по промышленному, сельскохозяйственному и медицинскому применению цеолитов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Именно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"пробивал" минеральные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цеолито-шунгитовые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фильтры для водоподготовки, налаживал первые реальные поставки цеолитов для сельского хозяйства и розничной торговли, создавал на основе цеолитов пищевые добавки, очищающие от загрязнений не только воду, но и внутреннюю среду организма.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При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нашей первой встрече я подумал, что для человека под восемьдесят Сергей Федорович выглядит очень неплохо. Но когда я узнал, что ему уже за девяносто и в свои годы он не просто работает, а руководит фирмой "Природные цеолиты России", мое уважение к нему и его идеям выросло многократно.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747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Ведь его активное долголетие - не случайный дар Божий, а результат созданной им системы оздоровления, заметную роль в которой играют цеолит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Впрочем, лучше самого Сергея Федоровича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Подчайнова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 этом не расскажет никто.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Название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"цеолит" в переводе с греческого означает "кипящий камень", поскольку, помещенный в воду, он долго выделяет пузырьки газа, а при нагреве долго выделяет водяной пар. В медицину цеолит, как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шунгит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пришел из техники в начале двадцатого века, когда нефтехимия начала бурно развиваться. Сначала цеолиты применялись только для очистки и обезвоживания газов и нефтепродуктов.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Ведь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известно, что прокаленный цеолит - отличный осушитель и способен вобрать в себя - а при новом нагреве отдать - сравнимое по весу количество влаги. В этом сказывается его ажурная кристаллическая структура, получившая образное и емкое название "молекулярного сита". Это не просто микропоры, создающие большую удельную поверхность, а однородные по размерам каналы и полости размером с молекулу. 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Позже стали использовать ионообменные свойства цеолитов - способность избирательно поглощать из воды растворенные соли - например, соли свинца, железа, кадмия, нитраты, выделяя (обменивая ион на ион - отсюда и понятие - ионный обмен) в тот же раствор другие соли - в основном нетоксичные хлориды натрия, магния и кальция. Например, если мы пропускаем через цеолит, "заряженный" ионами натрия и хлора, раствор нитрата свинца, то получаем на выходе раствор поваренной соли. Влили яд - на выходе получили обычный рассол.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интерес к биологическим свойствам цеолита возник лишь тогда, когда была в полной мере осознана проблема загрязнения внешней среды. Особенно мощный импульс к изучению и, самое главное, реальному применению цеолитов дала чернобыльская авария, когда появилась громадная потребность в радиозащитных пищевых добавках, средствах очистки воды, продуктов питания и дезактивации почв.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Результаты новой волны исследований цеолитов дали множество неожиданных побочных результатов - как в медицине, так и в сельском хозяйстве, особенно в животноводстве.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точки зрения нашего здоровья, эти опыты интересны тем, что они проводились в промышленных масштабах и на больших группах однородных по возрасту, генетике и режиму содержания животных. Такого рода опыты на высших млекопитающих позволяют не только получить количественные, часто более достоверные, чем в клинических испытаниях, результаты, но и с полным правом распространить эти результаты на человека.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Обратите внимание: большинством своих успехов современные медицина и фармакология обязаны именно опытам на животных.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хотя сегодня модно отрицать родство человека с обезьяной, приходится все же признать, что и животных, и человеческую плоть Господь вылепил из одного теста.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Лично я видел много людей, отрицающих родство человека с животным миром, но пока не слышал, чтобы кто-либо из таких людей отказался от услуг современной фармакологии из-за того, что в таком случае результаты опытов на животных неприменимы к человеку.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так, то попробуем изложить результаты по порядку - от холоднокровных к теплокровным и далее к венцу природы человеку.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642918"/>
            <a:ext cx="8786842" cy="15696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Контрольные вопросы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Охарактеризуйте минерал цеолит?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Какими свойствами обладает цеолит?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/>
              <a:t> 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27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</dc:creator>
  <cp:lastModifiedBy>03</cp:lastModifiedBy>
  <cp:revision>14</cp:revision>
  <dcterms:created xsi:type="dcterms:W3CDTF">2013-06-21T03:00:42Z</dcterms:created>
  <dcterms:modified xsi:type="dcterms:W3CDTF">2013-06-21T04:48:25Z</dcterms:modified>
</cp:coreProperties>
</file>