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7" r:id="rId5"/>
    <p:sldId id="268" r:id="rId6"/>
    <p:sldId id="269" r:id="rId7"/>
    <p:sldId id="270" r:id="rId8"/>
    <p:sldId id="271" r:id="rId9"/>
    <p:sldId id="28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357298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ТЕХНОЛОГИЧЕСКИЕ И ФИЗИКО-ХИМИЧЕСКИЕ СВОЙСТВА НОВЫХ КОРМОВЫХ ДОБАВОК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10, 11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лекции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Ветеринарно-санитарная оценка качества продуктов животноводства при использовании нетрадиционных кормовых добавок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   Ключевые слова: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нитраты, нитриты, нитрозосоединения, антропогенное, удобрения, агроландшафт, почва, концентрант, отходы, загрязнения.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Цель лекции: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Освоение источников нитратов и нитритов в пищевой продукции, а также технологические способы снидения остаточных количеств нитратов и нитритов.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План: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источники нитратов и нитритов в пищевой продукции. Причины накопления нитратов.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Технологические способы снижения остаточных количеств нитратов и нитритов в пищевой продукции.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редлагают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качестве добавки в кормлении индеек использовать бентонит. В рационах доза 3% бентонита положительно сказывалась на живой массе, развитии, качестве мяса птицы. Ценная минеральная добавка — залог повышения продуктивности .индеек.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последние годы повышается потребительский спрос на мясо индейки. По содержанию белка (более 24%) оно превосходит все виды, отличается низким содер­жанием жира и холестерина и наибольшим количест­вом фосфора, витаминов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РР, В,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В</a:t>
            </a:r>
            <a:r>
              <a:rPr lang="ru-RU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что обусловлива­ет его диетические свойства.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настоящее время в России производится на душу населения 0,7 кг мяса индейки, в то время как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Великобритании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7, в США — 9, в Израиле — 15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килограммов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Для увеличения его производства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Росптицесоюз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совместно с Минсельхозом разработали специальную программу, на реализацию которой выделяется более 1 млрд. долларов. Опыт работы передовых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отечественных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индейководческих фабрик свидетельствует, что при организации производства на научной основе можно добиться экономической эффективности,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превышающей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таковую в бройлерном птицеводстве.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Определяющим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фактором увеличения объёмов и улучшения качества мяса является организация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полноценного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кормления индюшат, удовлетворяющего их потребности в питательных, биологически активных и минеральных веществах. В связи с этим особую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приобретает изучение местных кормовых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ресурсов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Усть-Абаканском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районе Республики Хакасия срав­нительно недавно открыто месторождение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бентонито­вых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глин «10 хутор». Бентонитом принято называть глину, содержащую не менее 70% минерала группы монтмориллонита — высокодисперсного слоистого алюмосиликата, в котором за счёт замещений катио­нов кристаллической решетки появляется избыточный отрицательный заряд, который компенсирует обмен­ные катионы, расположенные в межслоевом прост­ранстве. По данным ОАО «Хакасский бентонит», конце­нтрация обменных катионов в 100 г сухой глины нахо­дится в пределах 57,2-66,3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мг-экв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Сырьё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содержит большое количество оксида крем­ния (39-50%), двухвалентного железа (20-23%), маг­ния, натрия, калия (по 3-4%), кобальта (0,5-0,8%). При­сутствуют азот, кальций, фосфор. По заключению ана­литической лаборатории Российской сельскохозяй­ственной академии, хакасские бентониты можно ис­пользовать как экологически чистую минеральную кормовую добавку для животных.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Для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проведения исследований было сформировано восемь групп суточных индюшат, по 50 голов в каж­дой (4 группы индеек и 4 индюков). Индюшат корми­ли вволю сухими полнорационными комбикормами. Контрольная группа получала основной рацион, опыт­ным в составе основного рациона давали бентониты соответственно 1, 2 и 3 процента.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Из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данных таблицы видно, что использование бенто­нитов в рационах оказало положительное влияние на рост и развитие птицы. Так, индейки 1-й опытной груп­пы были крупнее контрольных на 25,0%, 2-й — на 23,9 и 3-й — на 3,3 процента. Живая масса индюков 1-й и 2-й опытных групп превысила аналогичный показатель контрольной группы соответственно на 2,2 и 7,6 про­цента. При дозе 3% бентонита живая масса индюков уменьшилась на 0,9 процента.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результате опыта установлено, что введение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бентонита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состав рациона позволяет не только выращивать индюшат с большой живой массой, но и получать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мясо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высокого диетического качества.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индеек в 13,5-недельном возрасте при живой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массе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7,8 кг убойный выход составляет 71% (1-я опытная группа). При выращивании индюков до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21-недельного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возраста их живая масса достигает 19 кг, убойный выход 86% (2-я опытная группа). В тушках индеек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содержится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среднем 59% мышечной ткани, индюков — 63 процента. С улучшением кормления убойный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выход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индеек, получавших бентонит, повышается на 1,9-3,7%, индюков — на 5,9-13,4% по сравнению с контролем.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Кормовая смесь с бентонитами оказала положи­тельное влияние на выход наиболее ценных грудных и бедренных мышц. У индеек он увеличился мини­мум на 2,8, у индюков — на 5,0%; максимальное по­вышение составило у индеек 4,5, у индюков — 6,8 процента.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При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скармливании бентонитов повысилась общая пищевая ценность мяса, о чём свидетельствуют индекс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мясности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(соотношение съедобных и несъедобных час­тей), а также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мясо-костный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индекс (соотношение мас­сы мышц и костей).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642918"/>
            <a:ext cx="8786842" cy="15696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4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Контрольные вопросы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Ветеринарно-санитарная оценка качества продуктов животноводства при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кормовых добавок?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Что такое мясокостный индекс?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44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</dc:creator>
  <cp:lastModifiedBy>03</cp:lastModifiedBy>
  <cp:revision>13</cp:revision>
  <dcterms:created xsi:type="dcterms:W3CDTF">2013-06-21T03:00:42Z</dcterms:created>
  <dcterms:modified xsi:type="dcterms:W3CDTF">2013-06-21T04:43:01Z</dcterms:modified>
</cp:coreProperties>
</file>