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65" r:id="rId8"/>
    <p:sldId id="266" r:id="rId9"/>
    <p:sldId id="267" r:id="rId10"/>
    <p:sldId id="268" r:id="rId11"/>
    <p:sldId id="269" r:id="rId12"/>
    <p:sldId id="271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1"/>
            <a:ext cx="9144000" cy="658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Основанная в 1921 году, Кировская областная ветеринарная лаборатория оснащена самым современным оборудованием для проведения качественных работ по анализу безопасности, питательности и состава кормов и кормовых средств.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экспресс-контроля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качества сырья и кормов внедрена уникальная система ИК анализатора, которая дает возможность провести анализ в течение 3-х минут, при этом следует учитывать время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пробоподготовки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которое составляет от 4 до 40 часов, в зависимости от влажности корма. Ранее такие исследования не проводились.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Современные методы диагностики позволяют быстро, просто и точно определять содержание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кормах. Метод иммунохимического анализа позволяет проводить массовый и быстрый контроль санитарного состояния кормов. Чувствительность метода обеспечивает определение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рабочем интервале действующих МДУ.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областной ветеринарной лаборатории мониторинг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комбикормах и комбикормовом сырье проводится иммунохимическим методом с использованием автоматического фотометра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Tecan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Sunrise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укомплектованного программным обеспечением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Magellan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 использованием тест-систем «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Ridascreen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Fast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(Германия). Время анализа с учетом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пробоподготовки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занимает около 40 минут.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Для определения микро- и макроэлементного состава корма в областной ветеринарной лаборатории применяется метод атомно-абсорбционной спектроскопии с применением микроволнового разложения проб. Перечень определяемых микро- и макроэлементов включает в себя медь, цинк, кобальт, железо, марганец, никель, хром, молибден, магний, натрий, кальций, а также тяжелые металлы свинец, кадмий, ртуть, мышьяк.</a:t>
            </a:r>
          </a:p>
          <a:p>
            <a:pPr marL="0" marR="0" lvl="0" indent="1778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исследований в спорных, судебных случаях приобретено новейшее оборудование: газовый хроматограф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-2014 и жидкостной хроматограф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-20 фирмы «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Shimadzu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(Япония). Новое оборудование позволяет определять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микотоксины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кормах и продуктах питания; массовую долю жиро-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водорастворимых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витаминов в биологически активных добавках, премиксах, комбикормах комбикормовом сырье, растительных кормах; остаточное количество антибиотиков тетрациклинового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левомицетинового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ряда в кормах и пищевой продукции; остаточное количество хлор- и фосфорорганических соединений. В ближайшее время планируется проведение исследований на аминокислотный состав кормов.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лаборатории осуществляется экспресс-метод определения токсичности кормов и кормовых добавок с использованием инфузорий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Tetrachymena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pyriformis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позволяющий дать предварительную оценку степени токсичности корма в течение 3 часов. Подтверждение проводится методами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биотестирования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кроликах и белых мышах по ГОСТ.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имеем возможность предложить хозяйствам заключать договоры на взаимовыгодных условиях по проведению комплексной диагностики качества кормов с указанием видов корма и кратности исследования, а также биохимическим исследованиям крови животных.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34163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Контрольные вопросы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современные методы определения токсичности кормов и кормовых добавок вы знаете?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Опишите экспресс-метод определения токсичности кормовых добавок?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оборудования применяются для определения токсичности кормов?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5,6 лекции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Современные методы определения токсичности и гигиенической оценки нетрадиционных кормовых добавок.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качество, газовый хроматограф, токсичность, экспресс-метод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Ознакомление разными методами определения токсичности и гигиенической оценки НКД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Тезис лекции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Качество кормов является важным фактором, от которого зависит не только продуктивность животных, но и качество получаемой продукции. В этой связи очень важна роль лабораторно-диагностических исследований как контролирующего звена.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 соответствии с ветеринарно-санитарными правилами (Санитарные правила СП 3.1.084-96. Ветеринарные правила ВП 13.3.4.1100-96 «Профилактика и борьба с заразными болезнями, общими для человека и животных. Общие положения" (утв. Департаментом ветеринарии Минсельхозпрода РФ и Госкомсанэпиднадзором РФ 31 мая, 18 июня 1996 г.)) руководители предприятий обязаны обеспечить животных качественными кормами и сбалансированным кормлением. Над решением этих задач работает сеть ветеринарных лабораторий, которые осуществляют санитарный контроль безопасности кормов, кормовых добавок (содержание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пестицидов, тяжелых металлов), определение кормовой и энергетической ценности кормов (определение белка, жира, клетчатки, влажности, золы, макро- и микроэлементов, витаминного состава), микробиологическая и микологическая чистота, токсичность.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За период с января по 1 октября 2011 года в ветеринарной лаборатории области поступило всего 911 проб корма. К ним относятся грубые корма: сено, солома, силос, сенаж, травяная мука; комбикорма, зерно и отруби, корма животного происхождения, жмыхи, шроты, кормовые дрожжи, белково-витаминные концентраты и премиксы, меласса, барда.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По результатам санитарно-микологического анализа выявлено 23,4 % (214 проб) недоброкачественных кормов, пораженных токсическими грибами.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Необходимо отметить, что только в условиях ветеринарных лабораторий проводятся микологические и токсикологические исследования.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По видам корма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пораженность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токсическими грибами выражается в следующих процентах: сено - 24,6%, солома - 25,9%, комбикорм - 14,6%, зерно фуражное - 14,04%, концентраты - 16,6%, прочие корма - 6,6%.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В кормах и сырье развивались как фитопатогенные грибы рода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Fusarium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так и плесени хранения, такие как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Aspergillus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Penicillium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Mucor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Для их роста требуется невысокая влажность (13-18%), но более высокая температура - от 20 до 35ºС. Большое влияние на качество заготовляемых кормов оказывает климат, так как и недостаточное, и избыточное количество осадков в фазы вегетации могут привести к заражению растений плесенями, порче зерна и формированию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По данным лабораторных исследований 100% комбикормов и фуражного зерна, поступивших на анализ,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контаминированы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Да, в большинстве случаев, содержание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было ниже или на уровне минимально допустимых концентраций (МДК), но систематическое поступление любых концентраций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оказывает негативное действие на животных. Чаще всего в кормах на уровне МДК или выше МДК встречаются Т-2 токсин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зеараленон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которые вызывают у животных поражение центральной нервной системы, желудочно-кишечного тракта, аборты, атрофии тимуса у птиц и понижению активности иммунной системы.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Нарушение технологии закладки, хранения и выемки силосной массы способствуют её порче за счет интенсивного развития в ней микроскопических грибов. При этом снижается питательная ценность корма, ухудшаются его органолептические показатели.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Практика кормления животных показывает, что систематическое скармливание силосов и сенажа плохого качества, содержащих масляную кислоту в превышающих допустимые показатели, вызывает у животных заболевания с признаками ацидоза. В этом случае в крови животных понижается щелочной резерв, повышается концентрация водородных ионов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увеличивается содержание хлора в кровяной плазме, повышается содержание в моче аммонийных солей.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Возникает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лактатный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ацидоз рубца. Клиническими признаками некомпенсированного ацидоза в рубце являются свисающие изо рта коровы сосульки слюны. В кале обнаруживается масса не переваренных частиц корма, сам кал приобретает кислый запах. Из-за нарушенного рубцового пищеварения не образуется достаточного количества летучих жирных кислот, являющихся предшественниками в синтезе элементов молока и глюкозы в печени.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Практически в рубце из кормов образуется прокисшая каша, что заканчивается поносом. При поносах у коров возникает дефицит всех необходимых продуктов для жизнедеятельности и продуктивности: обменной энергии, белков, витаминов и минеральных веществ. В этой ситуации организм коровы начинает усиленно расходовать жиры своего тела и у них наступает истощение. В организме накапливаются промежуточные продукты распада масляной кислоты: ацетоуксусная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β-оксимасляная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кислоты, ацетон, накопление которых в организме вызывает патологию, называемую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кетозом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Под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кетозом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понимают глубокие нарушения обмена веществ, характеризующиеся повышенным образованием и резким увеличением содержания кетоновых тел в крови, моче и молоке, снижением количества сахара в крови и ацидозом.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результате, у большинства коров регистрируются различные нарушения обмена веществ: истощение, диарея, цирроз печени, больные ноги, маститы, низкое качество молока, блеклый взъерошенный шерстный покров, послеродовые эндометриты и др.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данным лабораторных исследований в 25% проб силоса отмечается превышение масляной кислоты, в 98% - превышение концентрации водородных ионов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в 33% - отмечается рост плесеней.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По исследованию сенажа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некласными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то есть не пригодными к скармливанию, признаны 6,6% проб, в 60% случаев отмечается рост микроскопических грибков.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образом, учитывая высокий процент так называемых некондиционных кормов, необходимо, чтобы контроль качества носил не случайный, выборочный характер, а был систематическим. 	Рекомендуется исследовать корма и сырье на следующие показатели: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микотоксины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микробиологическая и микологическая чистота, токсичность, витаминно-минеральный состав, содержание тяжелых металлов.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38</Words>
  <Application>Microsoft Office PowerPoint</Application>
  <PresentationFormat>Экран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6</cp:revision>
  <dcterms:created xsi:type="dcterms:W3CDTF">2013-06-21T03:00:42Z</dcterms:created>
  <dcterms:modified xsi:type="dcterms:W3CDTF">2013-06-21T03:46:43Z</dcterms:modified>
</cp:coreProperties>
</file>