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C%D0%BE%D1%80%D1%84%D0%BD%D1%8B%D0%B5_%D0%B2%D0%B5%D1%89%D0%B5%D1%81%D1%82%D0%B2%D0%B0" TargetMode="External"/><Relationship Id="rId2" Type="http://schemas.openxmlformats.org/officeDocument/2006/relationships/hyperlink" Target="http://ru.wikipedia.org/wiki/%D0%A1%D0%B0%D0%BF%D1%80%D0%BE%D0%BF%D0%B5%D0%BB%D1%8C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u.wikipedia.org/wiki/%D0%93%D0%BB%D0%BE%D0%B1%D1%83%D0%BB%D0%B0_(%D0%BF%D0%BE%D0%BB%D0%B8%D0%BC%D0%B5%D1%80%D1%8B)" TargetMode="External"/><Relationship Id="rId4" Type="http://schemas.openxmlformats.org/officeDocument/2006/relationships/hyperlink" Target="http://ru.wikipedia.org/wiki/%D0%A3%D0%B3%D0%BB%D0%B5%D1%80%D0%BE%D0%B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A3%D0%B3%D0%BB%D0%B5%D1%80%D0%BE%D0%B4%D0%BD%D1%8B%D1%85_%D0%B0%D0%BB%D0%BB%D0%BE%D1%82%D1%80%D0%BE%D0%BF%D0%BE%D0%B2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357298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14 лекции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:  Шунгиты и их характеристика.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Ключевые слова: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шунгит, минерал, химический состав, порода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Цель лекции: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Освоение и ознакомление влияними диоксинов на организм животных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План: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1. Физико-химические и технологические свойства шунгитов.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группа твердых углеродистых минеральных веществ, представляющих в главной массе аморфные разновидности углерода, близкие по составу графиту. Химический состав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непостоянен: в среднем содержит 60- 70 % углерода и 30-40% золы. В золе содержится: 35-50% окиси кремния, 10-25 % окиси алюминия, 4-6% окиси калия, 1-5 % окиси натрия, 1-4% окиси титана, а также примеси других элементов.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встречается в сплошных массах черного (с сильным блеском) или графитного серого цвета с раковистым или мелкозернистым изломом. Твердость - по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Моосу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- 3-4, удельный вес - 1, 8-2 г/кв. см (что указывает на значительную пористость. - Авт.).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представляет собой органическое вещество, концентрировавшееся в древних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допалеозойских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кремнисто-глинистых и карбонатных осадках, впоследствии превращенных процессами метаморфизма в кремнистые сланцы и доломиты. Месторождения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известны близ с. Шуша в Карельской АССР, откуда и название.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образовался из органических донных отложений — 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 tooltip="Сапропель"/>
              </a:rPr>
              <a:t>сапропеля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примерно 600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лет назад, а по некоторым источникам 2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млрд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лет назад. Эти органические осадки, прикрываемые сверху все новыми наслоениями, постепенно уплотнялись, обезвоживались и погружались в глубины земли. Под влиянием сжатия и высокой температуры шел процесс метаморфизации. В результате этого процесса образовался распыленный в минеральной матрице 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3" tooltip="Аморфные вещества"/>
              </a:rPr>
              <a:t>аморфный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 tooltip="Углерод"/>
              </a:rPr>
              <a:t>углерод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в виде характерных именно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5" tooltip="Глобула (полимеры)"/>
              </a:rPr>
              <a:t>глобул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Плотность — 2,25-2,84 г/см3; пористость — 0,5-5 %; прочность на сжатие 100—276 МПа; модуль упругости (Е) — 0,31*105 МПа; электропроводность — (1-3)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103 сим/м; теплопроводность — 3,8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/м·к. Среднее значение к.т.р. в интервале температур 20-600 0С — 12х10 ?6 1/град.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Порода обладает сорбционными и каталитическими свойствами.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Стоит так же отметить, что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шунгитовое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вещество не является просто аморфным углеродом, а представляет из себя смесь разнообразных 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 tooltip="Углеродных аллотропов"/>
              </a:rPr>
              <a:t>углеродных 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  <a:hlinkClick r:id="rId2" tooltip="Углеродных аллотропов"/>
              </a:rPr>
              <a:t>аллотропов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чьи небольшие решётки соединены аморфным углеродом.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85720" y="428604"/>
            <a:ext cx="88582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Контрольные вопросы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Что такое шунгит?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Для чего они применяются?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Как влияет шунгит на организм животного.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16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</dc:creator>
  <cp:lastModifiedBy>03</cp:lastModifiedBy>
  <cp:revision>15</cp:revision>
  <dcterms:created xsi:type="dcterms:W3CDTF">2013-06-21T03:00:42Z</dcterms:created>
  <dcterms:modified xsi:type="dcterms:W3CDTF">2013-06-21T04:51:26Z</dcterms:modified>
</cp:coreProperties>
</file>