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7, 8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лекции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Предубойная диагностика птицы сельскохозяйственной, в рационе которой использовались кормовые добавки.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диагностика, птица, рацион, кормовые добавки, продукция. 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Ознакомление с предубойной диагностикой птицы с/х в рационе которой исползовали кормовые добавки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/>
              <a:t> </a:t>
            </a:r>
            <a:endParaRPr lang="ru-RU" sz="2400" dirty="0" smtClean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Тезис лекции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Влияние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кормовой добавки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Гумивал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на продуктивное здоровье птицы изучалось в ООО "Инкубатор"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Эртильского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района Воронежской области. Для исследования сформировали три группы ремонтного молодняка мясного кросса "F-15" 25-дневного возраста по 500 особей в каждой. Цыплятам первой группы в смеси с кормом скармливали ежедневно в течение 20 дней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Гумивал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разовой дозе 25,0 мг ДВ на кг веса птицы; второй группе цыплят в дозе 50,0 мг ДВ/кг, третья группа служила контролем. Каждые пять дней дозу препарата пересчитывали с учетом веса цыплят. За всей птицей установили наблюдение в течение всего периода опыта.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Критерием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оценки эффективности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Гумивала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служили следующие показатели: среднесуточный привес цыплят, средний вес тушки, морфологические и биохимические показатели крови цыплят. Результаты производственных испытаний приведены в таблице 1.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785794"/>
          <a:ext cx="8572557" cy="5357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833"/>
                <a:gridCol w="1657833"/>
                <a:gridCol w="828916"/>
                <a:gridCol w="828916"/>
                <a:gridCol w="1657833"/>
                <a:gridCol w="1941226"/>
              </a:tblGrid>
              <a:tr h="1189890"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Группы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цыплят, гол.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Масса цыплят сутки/грамм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Среднесуточный привес, грамм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Средний вес тушки цыплят, грамм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89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2691"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25,0 мг ДВ/кг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460±5,65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818,4±1,29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18,0±0,06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491,0±0,77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92691"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50,0 мг ДВ/кг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460±5,65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876,6±7,39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20,8±0,37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526,0±4,30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92691"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460±5,65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cs typeface="Times New Roman" pitchFamily="18" charset="0"/>
                        </a:rPr>
                        <a:t>800,8±3,77</a:t>
                      </a: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17,0±0,19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480,5±2,26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214291"/>
            <a:ext cx="87154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курами вели наблюдение, учитывали яйценоскость. Результаты представлены в таблице 2.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Таблица 2.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4" y="1142984"/>
          <a:ext cx="8715436" cy="5429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859"/>
                <a:gridCol w="2178859"/>
                <a:gridCol w="2178859"/>
                <a:gridCol w="2178859"/>
              </a:tblGrid>
              <a:tr h="1223265"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Контроль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Гумивал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25,0 мг ДВ/кг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Гумивал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50,0 мг ДВ/кг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23265"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Количество кур на начало опыта, голов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10 070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10 108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10 110</a:t>
                      </a:r>
                    </a:p>
                  </a:txBody>
                  <a:tcPr marL="68580" marR="68580" marT="0" marB="0"/>
                </a:tc>
              </a:tr>
              <a:tr h="1223265"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Валовой сбор яйца, штук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132 250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136 490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140 160</a:t>
                      </a:r>
                    </a:p>
                  </a:txBody>
                  <a:tcPr marL="68580" marR="68580" marT="0" marB="0"/>
                </a:tc>
              </a:tr>
              <a:tr h="1759492"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Яйценоскость, %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начало опыта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конец опыта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82,2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74,6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80,5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81,2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81,0</a:t>
                      </a:r>
                    </a:p>
                    <a:p>
                      <a:pPr algn="just">
                        <a:lnSpc>
                          <a:spcPts val="142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83,3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Установлено, что у кур контрольной группы отмечали снижение яйценоскости на протяжении всего периода наблюдения на 7,60%. Применение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с водой курам-несушкам в течение 17 дней не вызвало заметных клинических изменений.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Поедаемость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корма не изменилась.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способствовал увеличению яйценоскости в период снижения яйцекладки. В группе, получавшей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в дозе 25,0 мг ДВ/кг массы тела, яйценоскость повысилась на 0,70%. Наибольшая яйценоскость отмечалась у кур, получавших кормовую добавку в дозе 50,0 мг ДВ/кг, она повысилась на 2,3%.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Проведенные клинические испытания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на курах-несушках и цыплятах мясных пород показали, что препарат технологичен для массового применения групповым способом.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Поедаемость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препарата с комбикормом и водой хорошая. Под влиянием 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повышается яйценоскость кур-несушек, привесы у ремонтного молодняка мясных кур. Наиболее эффективной дозой для кур-несушек и цыплят мясных пород в финишный период является 50,0 мг ДВ/кг массы тела.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Гумивала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в птицеводстве экономически выгодно.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714356"/>
            <a:ext cx="821537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Контрольные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влияет на качество мяса птицы кормовая добавка?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видоизменяется средняя живая масса цыплят при применении кормовых добавок?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128</Words>
  <Application>Microsoft Office PowerPoint</Application>
  <PresentationFormat>Экран (4:3)</PresentationFormat>
  <Paragraphs>73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8</cp:revision>
  <dcterms:created xsi:type="dcterms:W3CDTF">2013-06-21T03:00:42Z</dcterms:created>
  <dcterms:modified xsi:type="dcterms:W3CDTF">2013-06-21T04:02:07Z</dcterms:modified>
</cp:coreProperties>
</file>